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0" r:id="rId14"/>
    <p:sldId id="272" r:id="rId15"/>
    <p:sldId id="274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/>
    <p:restoredTop sz="94808"/>
  </p:normalViewPr>
  <p:slideViewPr>
    <p:cSldViewPr snapToGrid="0" snapToObjects="1">
      <p:cViewPr varScale="1">
        <p:scale>
          <a:sx n="88" d="100"/>
          <a:sy n="88" d="100"/>
        </p:scale>
        <p:origin x="9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0B9271-1E47-FB45-BFC5-7D13F9296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561B2E-711A-8641-AFE2-B0CAD57C9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1D7265-B99A-FD46-BEE7-1F0DA442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9000EF-C5DD-AB48-BF08-BD98C704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C74DB7-B4D3-1B4D-B19B-9AB108DB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89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18275-199E-FA4C-9A5C-92DD966E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93B069-64EF-2540-A869-15E6EA943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3C3233-780A-114C-B4EF-55FE7E35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A9B26E-6DAE-CB43-8E08-8DDCEF9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57721E-BED0-E141-B2B8-BA0137A0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58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93EE49-5958-B54D-8544-07DCB2CF2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91D1CE-4331-1143-B4B6-16D9999B0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C59928-2C17-9A4E-8B53-9350B7A3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303CFE-5D25-E74A-A9F9-31F91C82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80E4A3-B3AA-744A-A3E7-C8F8ADCE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85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A75E5-E853-A14D-ACD3-C7F4D7B7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315C1-B5FD-1249-A25B-5B562E955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DD8BC3-FF91-E44E-AE9B-9F3B06AD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7A83FD-9D4B-434E-B302-1E624682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B3E4DF-AE4D-944A-A420-DC3D8239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81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00B03-58E6-294F-839A-61D87659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71885A-A223-F94A-96EF-933433811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C3ADFE-669B-E04F-9DCA-EED421B7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BF8456-4D74-C34A-A79F-641CA0CD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935757-6420-6747-8CD4-A9632E58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12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218F2-328C-634B-B2E7-D54BE359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65AF2F-C813-0440-AEB3-97F4D0BAA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5511E2-C7B1-DD44-AC99-9A604E531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18A597-49E3-BA43-A661-D6FF7854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EAF858-DD70-DD43-B75A-C85AC329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CF4F1-3B8D-634E-BE47-FB1B2BEE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7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D2F0D-D40A-AB4F-8E31-EE23D488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8654F1-37C7-744D-9CCA-8DCDB56F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34CA8A-41D2-8649-968B-71BDAB568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C82D22-AF2F-E74C-B579-E2163C620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17ADF6-79E9-5745-8E08-12E7CC7DE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3FDCB8-8412-DE40-8673-1E7F6379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4D137BD-61F7-4F4F-B8C6-E2EC0CA6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3F0B04-5E7A-464E-BC3E-18CFF31B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4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8818A-1042-2347-AE1D-84793AB5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1AC55-9556-4541-B08C-282EF70D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912C15-4D37-A847-B571-C412BFE9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BC6750-00DF-4B43-BFD4-5BF0F77D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26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3076CE-559F-CB47-8AFE-8E772CE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0741C6-ED40-A245-B473-C842BAAA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6FC1B7-DBBB-7346-AD99-88995AE5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38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AFCFE-DCC8-4240-A9CC-74C70D2F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BDF34A-E587-AB40-8F60-CC9346610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1F66D9-5050-CF47-8D74-9F7842013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85BC4D-6B4E-C54E-881E-06BAEB84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697D19-3DDD-1B4B-9D17-DA6B49F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BDD217-0BCA-574A-91E4-0CE92747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02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5E181-C159-9746-A20C-38BA40A2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ABDD9E-3989-0545-A632-CB40C541D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51E054-2C0E-9E4A-84AE-FDDCA43BD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A42F50-8EDC-FF40-AA50-45DAD104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32353E-AC69-1543-A8FF-69148FC1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127447-5C9C-E143-BA59-F077FB92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9E7135-2BE9-CE40-9808-6B7C0F73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E9C2B9-C8B1-8346-B244-667594A4A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808645-DA9B-7F42-BC49-2192C488C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83E9D7-83BC-8141-95D4-6FA83835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CDDE7C-EF77-694A-B274-BE53ADB3C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70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FE6A4B6-5EB4-CB40-9876-EBAAE0D63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42" b="1273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39A8A6-5497-8043-9DA6-C87F1B229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FR" dirty="0"/>
              <a:t>MA SÉANCE DE BABY ATHLÉ À LA MAISON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55DE98-A016-A14E-8981-733397B79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SÉANCE 2</a:t>
            </a:r>
          </a:p>
        </p:txBody>
      </p:sp>
    </p:spTree>
    <p:extLst>
      <p:ext uri="{BB962C8B-B14F-4D97-AF65-F5344CB8AC3E}">
        <p14:creationId xmlns:p14="http://schemas.microsoft.com/office/powerpoint/2010/main" val="2268039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DE86EC4-8898-4E4C-A14C-BED7B26E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fr-FR" sz="2500" dirty="0"/>
              <a:t>Maintenant que je suis bien échauffé je dois faire 4 exercices avec Maman ou Papa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2905E-AF15-5940-BF20-CF231EA1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600" dirty="0"/>
              <a:t>1</a:t>
            </a:r>
            <a:r>
              <a:rPr lang="fr-FR" sz="3600" baseline="30000" dirty="0"/>
              <a:t>er</a:t>
            </a:r>
            <a:r>
              <a:rPr lang="fr-FR" sz="3600" dirty="0"/>
              <a:t> exercice: </a:t>
            </a:r>
          </a:p>
          <a:p>
            <a:endParaRPr lang="fr-FR" sz="1800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83247824-DB15-6B4B-8B00-AC277C803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3" y="865848"/>
            <a:ext cx="11847915" cy="327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4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92A869-8AE7-3E44-B96A-A45C4687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3700" dirty="0"/>
              <a:t>2ème exercice: </a:t>
            </a:r>
            <a:br>
              <a:rPr lang="fr-FR" sz="3700" dirty="0"/>
            </a:br>
            <a:r>
              <a:rPr lang="fr-FR" sz="3700" dirty="0"/>
              <a:t>Le tunnel de chaise</a:t>
            </a:r>
          </a:p>
        </p:txBody>
      </p:sp>
      <p:grpSp>
        <p:nvGrpSpPr>
          <p:cNvPr id="3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83C23-B66F-A743-B72A-21BF49B45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600" dirty="0"/>
              <a:t>Toutes les chaises de la maison forment un tunnel, passe en dessous sans les toucher.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intérieur, pièce, vivant, table&#10;&#10;Description générée automatiquement">
            <a:extLst>
              <a:ext uri="{FF2B5EF4-FFF2-40B4-BE49-F238E27FC236}">
                <a16:creationId xmlns:a16="http://schemas.microsoft.com/office/drawing/2014/main" id="{7064A6CE-3E75-8E4B-8BC7-F9FA4DD2F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809" y="1388382"/>
            <a:ext cx="5983921" cy="39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2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92A869-8AE7-3E44-B96A-A45C4687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3700" dirty="0"/>
              <a:t>3ème exercice: </a:t>
            </a:r>
            <a:br>
              <a:rPr lang="fr-FR" sz="3700" dirty="0"/>
            </a:br>
            <a:r>
              <a:rPr lang="fr-FR" sz="3700" dirty="0"/>
              <a:t>La poutre de coussin</a:t>
            </a:r>
          </a:p>
        </p:txBody>
      </p:sp>
      <p:grpSp>
        <p:nvGrpSpPr>
          <p:cNvPr id="3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83C23-B66F-A743-B72A-21BF49B45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600" dirty="0"/>
              <a:t>Traverse la poutre de coussin sans tomber. Fais 5 traversées.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intérieur, personne, enfant, jeune&#10;&#10;Description générée automatiquement">
            <a:extLst>
              <a:ext uri="{FF2B5EF4-FFF2-40B4-BE49-F238E27FC236}">
                <a16:creationId xmlns:a16="http://schemas.microsoft.com/office/drawing/2014/main" id="{4BF94A40-AF41-934E-9BF6-6F0121664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702" y="1083485"/>
            <a:ext cx="5992474" cy="44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9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791FD5-B0DF-D344-B4EE-E47DD621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fr-FR" sz="3700" dirty="0"/>
              <a:t>4ème Exercice : </a:t>
            </a:r>
            <a:br>
              <a:rPr lang="fr-FR" sz="3700" dirty="0"/>
            </a:br>
            <a:r>
              <a:rPr lang="fr-FR" sz="3700" dirty="0"/>
              <a:t>Lancer de coussin ou de ballon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7A5423-995D-5340-ABF5-282D09E33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3600" dirty="0"/>
              <a:t>Debout dos au mur, lance un coussin ou un ballon et atteint la cible.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A68799-545E-C44F-8452-68171B18D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591" y="509570"/>
            <a:ext cx="5454585" cy="53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0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5AB78B-C593-FF45-AAFB-0C6F75B1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4000" dirty="0"/>
              <a:t>Les étirements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1F3FA-7871-F140-A809-FD63B11A2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43170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600" dirty="0"/>
              <a:t>Comme pour la position </a:t>
            </a:r>
            <a:r>
              <a:rPr lang="en-US" sz="3600" dirty="0" err="1"/>
              <a:t>éléphant</a:t>
            </a:r>
            <a:r>
              <a:rPr lang="en-US" sz="3600" dirty="0"/>
              <a:t> , </a:t>
            </a:r>
            <a:r>
              <a:rPr lang="en-US" sz="3600" dirty="0" err="1"/>
              <a:t>tu</a:t>
            </a:r>
            <a:r>
              <a:rPr lang="en-US" sz="3600" dirty="0"/>
              <a:t> </a:t>
            </a:r>
            <a:r>
              <a:rPr lang="en-US" sz="3600" dirty="0" err="1"/>
              <a:t>pousses</a:t>
            </a:r>
            <a:r>
              <a:rPr lang="en-US" sz="3600" dirty="0"/>
              <a:t> dans </a:t>
            </a:r>
            <a:r>
              <a:rPr lang="en-US" sz="3600" dirty="0" err="1"/>
              <a:t>tes</a:t>
            </a:r>
            <a:r>
              <a:rPr lang="en-US" sz="3600" dirty="0"/>
              <a:t> pointes de </a:t>
            </a:r>
            <a:r>
              <a:rPr lang="en-US" sz="3600" dirty="0" err="1"/>
              <a:t>pieds</a:t>
            </a:r>
            <a:r>
              <a:rPr lang="en-US" sz="3600" dirty="0"/>
              <a:t> et </a:t>
            </a:r>
            <a:r>
              <a:rPr lang="en-US" sz="3600" dirty="0" err="1"/>
              <a:t>tes</a:t>
            </a:r>
            <a:r>
              <a:rPr lang="en-US" sz="3600" dirty="0"/>
              <a:t> mains pour </a:t>
            </a:r>
            <a:r>
              <a:rPr lang="en-US" sz="3600" dirty="0" err="1"/>
              <a:t>aller</a:t>
            </a:r>
            <a:r>
              <a:rPr lang="en-US" sz="3600" dirty="0"/>
              <a:t> </a:t>
            </a:r>
            <a:r>
              <a:rPr lang="en-US" sz="3600" dirty="0" err="1"/>
              <a:t>chercher</a:t>
            </a:r>
            <a:r>
              <a:rPr lang="en-US" sz="3600" dirty="0"/>
              <a:t> le plafond avec </a:t>
            </a:r>
            <a:r>
              <a:rPr lang="en-US" sz="3600" dirty="0" err="1"/>
              <a:t>tes</a:t>
            </a:r>
            <a:r>
              <a:rPr lang="en-US" sz="3600" dirty="0"/>
              <a:t> fesses. </a:t>
            </a:r>
            <a:r>
              <a:rPr lang="en-US" sz="3600" dirty="0" err="1"/>
              <a:t>Maman</a:t>
            </a:r>
            <a:r>
              <a:rPr lang="en-US" sz="3600" dirty="0"/>
              <a:t> </a:t>
            </a:r>
            <a:r>
              <a:rPr lang="en-US" sz="3600" dirty="0" err="1"/>
              <a:t>ou</a:t>
            </a:r>
            <a:r>
              <a:rPr lang="en-US" sz="3600" dirty="0"/>
              <a:t> Papa </a:t>
            </a:r>
            <a:r>
              <a:rPr lang="en-US" sz="3600" dirty="0" err="1"/>
              <a:t>peut</a:t>
            </a:r>
            <a:r>
              <a:rPr lang="en-US" sz="3600" dirty="0"/>
              <a:t> le faire avec </a:t>
            </a:r>
            <a:r>
              <a:rPr lang="en-US" sz="3600" dirty="0" err="1"/>
              <a:t>toi</a:t>
            </a:r>
            <a:r>
              <a:rPr lang="en-US" sz="3600" dirty="0"/>
              <a:t>. </a:t>
            </a:r>
            <a:endParaRPr lang="fr-FR" sz="36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personne, femme, fille, fenêtre&#10;&#10;Description générée automatiquement">
            <a:extLst>
              <a:ext uri="{FF2B5EF4-FFF2-40B4-BE49-F238E27FC236}">
                <a16:creationId xmlns:a16="http://schemas.microsoft.com/office/drawing/2014/main" id="{8534E1E8-BFAB-C24C-81BF-261BE935D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56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5AB78B-C593-FF45-AAFB-0C6F75B1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4000" dirty="0"/>
              <a:t>Les étirements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1F3FA-7871-F140-A809-FD63B11A2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600" dirty="0"/>
              <a:t>Genoux au sol, je m’enroule sur moi-même pour former une boule. Mon front est contre le tapis et mes bras sont relâchés.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90FBD9-A855-A94A-AE82-BA547CAD7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0" r="4" b="4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52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able, intérieur, jouet, guichet&#10;&#10;Description générée automatiquement">
            <a:extLst>
              <a:ext uri="{FF2B5EF4-FFF2-40B4-BE49-F238E27FC236}">
                <a16:creationId xmlns:a16="http://schemas.microsoft.com/office/drawing/2014/main" id="{168B7226-0DEC-CE40-BE7A-A125D801B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4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30E8BA-B08A-7A48-A246-FBD713B9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Voilà Ma séance de Baby </a:t>
            </a:r>
            <a:r>
              <a:rPr lang="en-US" sz="6000" dirty="0" err="1">
                <a:solidFill>
                  <a:srgbClr val="FFFFFF"/>
                </a:solidFill>
              </a:rPr>
              <a:t>Athlé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est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finie</a:t>
            </a:r>
            <a:r>
              <a:rPr lang="en-US" sz="6000" dirty="0">
                <a:solidFill>
                  <a:srgbClr val="FFFFFF"/>
                </a:solidFill>
              </a:rPr>
              <a:t> 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F440B5-8360-A446-82C7-06005D560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On se dit à samedi prochain pour de nouveaux exercices ! </a:t>
            </a:r>
          </a:p>
        </p:txBody>
      </p:sp>
    </p:spTree>
    <p:extLst>
      <p:ext uri="{BB962C8B-B14F-4D97-AF65-F5344CB8AC3E}">
        <p14:creationId xmlns:p14="http://schemas.microsoft.com/office/powerpoint/2010/main" val="354987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DDA9D13-7C67-5D4D-81DE-BED825C0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JE COMMENCE PAR L’ÉCHAUFFEMENT DES ANIMAUX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A331-8A5E-4C4F-B0B6-2EE003068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Avec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Maman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Papa je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reproduis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animaux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que je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vois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sur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l’écran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70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81616-8AB8-9342-94F3-46971C311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931" y="216976"/>
            <a:ext cx="6812797" cy="4797641"/>
          </a:xfrm>
        </p:spPr>
        <p:txBody>
          <a:bodyPr>
            <a:normAutofit fontScale="90000"/>
          </a:bodyPr>
          <a:lstStyle/>
          <a:p>
            <a:r>
              <a:rPr lang="fr-FR" dirty="0"/>
              <a:t>EN PREMIER LE PLUS GRAND DES ANIMAUX ! </a:t>
            </a:r>
            <a:br>
              <a:rPr lang="fr-FR" dirty="0"/>
            </a:br>
            <a:r>
              <a:rPr lang="fr-FR" dirty="0"/>
              <a:t>Je pousse fort sur la pointe des pieds, mes bras sont tendus au dessus de ma tête, mes mains veulent toucher le ciel ! </a:t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C3BB448-51A0-024A-AB38-9D9693039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2" b="7062"/>
          <a:stretch/>
        </p:blipFill>
        <p:spPr>
          <a:xfrm>
            <a:off x="1401843" y="451836"/>
            <a:ext cx="2813695" cy="59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A1A378B-929B-274F-A3B0-38DE2752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/>
              <a:t>Je </a:t>
            </a:r>
            <a:r>
              <a:rPr lang="en-US" sz="3800" dirty="0" err="1"/>
              <a:t>colle</a:t>
            </a:r>
            <a:r>
              <a:rPr lang="en-US" sz="3800" dirty="0"/>
              <a:t> </a:t>
            </a:r>
            <a:r>
              <a:rPr lang="en-US" sz="3800" dirty="0" err="1"/>
              <a:t>mes</a:t>
            </a:r>
            <a:r>
              <a:rPr lang="en-US" sz="3800" dirty="0"/>
              <a:t> 2 </a:t>
            </a:r>
            <a:r>
              <a:rPr lang="en-US" sz="3800" dirty="0" err="1"/>
              <a:t>pieds</a:t>
            </a:r>
            <a:r>
              <a:rPr lang="en-US" sz="3800" dirty="0"/>
              <a:t> ensemble, </a:t>
            </a:r>
            <a:r>
              <a:rPr lang="en-US" sz="3800" dirty="0" err="1"/>
              <a:t>mes</a:t>
            </a:r>
            <a:r>
              <a:rPr lang="en-US" sz="3800" dirty="0"/>
              <a:t> bras </a:t>
            </a:r>
            <a:r>
              <a:rPr lang="en-US" sz="3800" dirty="0" err="1"/>
              <a:t>sont</a:t>
            </a:r>
            <a:r>
              <a:rPr lang="en-US" sz="3800" dirty="0"/>
              <a:t> le long de mon corps, </a:t>
            </a:r>
            <a:r>
              <a:rPr lang="en-US" sz="3800" dirty="0" err="1"/>
              <a:t>puis</a:t>
            </a:r>
            <a:r>
              <a:rPr lang="en-US" sz="3800" dirty="0"/>
              <a:t> je </a:t>
            </a:r>
            <a:r>
              <a:rPr lang="en-US" sz="3800" dirty="0" err="1"/>
              <a:t>rebondis</a:t>
            </a:r>
            <a:r>
              <a:rPr lang="en-US" sz="3800" dirty="0"/>
              <a:t> 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chien, chat, assis, jouant&#10;&#10;Description générée automatiquement">
            <a:extLst>
              <a:ext uri="{FF2B5EF4-FFF2-40B4-BE49-F238E27FC236}">
                <a16:creationId xmlns:a16="http://schemas.microsoft.com/office/drawing/2014/main" id="{163AE0B7-EB05-2041-BC85-140A3763F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32" r="4400" b="-1"/>
          <a:stretch/>
        </p:blipFill>
        <p:spPr>
          <a:xfrm>
            <a:off x="942597" y="556118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9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B4A500-B958-034F-9371-46A2D790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/>
              <a:t>Mes mains et mes pieds au sol, je dois faire des sauts le plus haut possible !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48C37FA-E2C2-7343-A4D0-C0AF876D2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47" r="15645" b="-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8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F2AC70A-2F02-5847-ADAB-B038DBCEB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4" r="3599" b="2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5" name="Right Triangle 2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3C808D-8202-C340-B95C-40E2C3CD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/>
              <a:t>Toujours</a:t>
            </a:r>
            <a:r>
              <a:rPr lang="en-US" sz="3800" dirty="0"/>
              <a:t> au sol, </a:t>
            </a:r>
            <a:r>
              <a:rPr lang="en-US" sz="3800" dirty="0" err="1"/>
              <a:t>mes</a:t>
            </a:r>
            <a:r>
              <a:rPr lang="en-US" sz="3800" dirty="0"/>
              <a:t> </a:t>
            </a:r>
            <a:r>
              <a:rPr lang="en-US" sz="3800" dirty="0" err="1"/>
              <a:t>pieds</a:t>
            </a:r>
            <a:r>
              <a:rPr lang="en-US" sz="3800" dirty="0"/>
              <a:t> ne </a:t>
            </a:r>
            <a:r>
              <a:rPr lang="en-US" sz="3800" dirty="0" err="1"/>
              <a:t>bougent</a:t>
            </a:r>
            <a:r>
              <a:rPr lang="en-US" sz="3800" dirty="0"/>
              <a:t> pas, </a:t>
            </a:r>
            <a:r>
              <a:rPr lang="en-US" sz="3800" dirty="0" err="1"/>
              <a:t>j’avance</a:t>
            </a:r>
            <a:r>
              <a:rPr lang="en-US" sz="3800" dirty="0"/>
              <a:t> </a:t>
            </a:r>
            <a:r>
              <a:rPr lang="en-US" sz="3800" dirty="0" err="1"/>
              <a:t>mes</a:t>
            </a:r>
            <a:r>
              <a:rPr lang="en-US" sz="3800" dirty="0"/>
              <a:t> mains loin </a:t>
            </a:r>
            <a:r>
              <a:rPr lang="en-US" sz="3800" dirty="0" err="1"/>
              <a:t>devant</a:t>
            </a:r>
            <a:r>
              <a:rPr lang="en-US" sz="3800" dirty="0"/>
              <a:t> </a:t>
            </a:r>
            <a:r>
              <a:rPr lang="en-US" sz="3800" dirty="0" err="1"/>
              <a:t>moi</a:t>
            </a:r>
            <a:r>
              <a:rPr lang="en-US" sz="3800" dirty="0"/>
              <a:t> et je </a:t>
            </a:r>
            <a:r>
              <a:rPr lang="en-US" sz="3800" dirty="0" err="1"/>
              <a:t>décolle</a:t>
            </a:r>
            <a:r>
              <a:rPr lang="en-US" sz="3800" dirty="0"/>
              <a:t> </a:t>
            </a:r>
            <a:r>
              <a:rPr lang="en-US" sz="3800" dirty="0" err="1"/>
              <a:t>mes</a:t>
            </a:r>
            <a:r>
              <a:rPr lang="en-US" sz="3800" dirty="0"/>
              <a:t> </a:t>
            </a:r>
            <a:r>
              <a:rPr lang="en-US" sz="3800" dirty="0" err="1"/>
              <a:t>pieds</a:t>
            </a:r>
            <a:r>
              <a:rPr lang="en-US" sz="3800" dirty="0"/>
              <a:t> </a:t>
            </a:r>
            <a:r>
              <a:rPr lang="en-US" sz="3800" dirty="0" err="1"/>
              <a:t>en</a:t>
            </a:r>
            <a:r>
              <a:rPr lang="en-US" sz="3800" dirty="0"/>
              <a:t> </a:t>
            </a:r>
            <a:r>
              <a:rPr lang="en-US" sz="3800" dirty="0" err="1"/>
              <a:t>sautant</a:t>
            </a:r>
            <a:r>
              <a:rPr lang="en-US" sz="3800" dirty="0"/>
              <a:t> pour les </a:t>
            </a:r>
            <a:r>
              <a:rPr lang="en-US" sz="3800" dirty="0" err="1"/>
              <a:t>rapprocher</a:t>
            </a:r>
            <a:r>
              <a:rPr lang="en-US" sz="3800" dirty="0"/>
              <a:t> de </a:t>
            </a:r>
            <a:r>
              <a:rPr lang="en-US" sz="3800" dirty="0" err="1"/>
              <a:t>mes</a:t>
            </a:r>
            <a:r>
              <a:rPr lang="en-US" sz="3800" dirty="0"/>
              <a:t> mains </a:t>
            </a:r>
          </a:p>
        </p:txBody>
      </p:sp>
    </p:spTree>
    <p:extLst>
      <p:ext uri="{BB962C8B-B14F-4D97-AF65-F5344CB8AC3E}">
        <p14:creationId xmlns:p14="http://schemas.microsoft.com/office/powerpoint/2010/main" val="382319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A7078B-6D75-B749-ACC6-0751119F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203" y="2944678"/>
            <a:ext cx="4181941" cy="2572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Mains et </a:t>
            </a:r>
            <a:r>
              <a:rPr lang="en-US" sz="3600" dirty="0" err="1"/>
              <a:t>pieds</a:t>
            </a:r>
            <a:r>
              <a:rPr lang="en-US" sz="3600" dirty="0"/>
              <a:t> au sol je </a:t>
            </a:r>
            <a:r>
              <a:rPr lang="en-US" sz="3600" dirty="0" err="1"/>
              <a:t>mets</a:t>
            </a:r>
            <a:r>
              <a:rPr lang="en-US" sz="3600" dirty="0"/>
              <a:t> </a:t>
            </a:r>
            <a:r>
              <a:rPr lang="en-US" sz="3600" dirty="0" err="1"/>
              <a:t>mes</a:t>
            </a:r>
            <a:r>
              <a:rPr lang="en-US" sz="3600" dirty="0"/>
              <a:t> fesses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l’air</a:t>
            </a:r>
            <a:r>
              <a:rPr lang="en-US" sz="3600" dirty="0"/>
              <a:t> et je </a:t>
            </a:r>
            <a:r>
              <a:rPr lang="en-US" sz="3600" dirty="0" err="1"/>
              <a:t>marche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éléphant</a:t>
            </a:r>
            <a:endParaRPr lang="en-US" sz="3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1AD0D76-6C2D-594B-8FFA-56225E862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68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4B4E40-3DE3-134A-A368-107851A3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800" dirty="0"/>
              <a:t>Je me </a:t>
            </a:r>
            <a:r>
              <a:rPr lang="en-US" sz="3800" dirty="0" err="1"/>
              <a:t>retourne</a:t>
            </a:r>
            <a:r>
              <a:rPr lang="en-US" sz="3800" dirty="0"/>
              <a:t>, je </a:t>
            </a:r>
            <a:r>
              <a:rPr lang="en-US" sz="3800" dirty="0" err="1"/>
              <a:t>décolle</a:t>
            </a:r>
            <a:r>
              <a:rPr lang="en-US" sz="3800" dirty="0"/>
              <a:t> les fesses, je </a:t>
            </a:r>
            <a:r>
              <a:rPr lang="en-US" sz="3800" dirty="0" err="1"/>
              <a:t>regarde</a:t>
            </a:r>
            <a:r>
              <a:rPr lang="en-US" sz="3800" dirty="0"/>
              <a:t> le plafond, </a:t>
            </a:r>
            <a:r>
              <a:rPr lang="en-US" sz="3800" dirty="0" err="1"/>
              <a:t>mes</a:t>
            </a:r>
            <a:r>
              <a:rPr lang="en-US" sz="3800" dirty="0"/>
              <a:t> mains et </a:t>
            </a:r>
            <a:r>
              <a:rPr lang="en-US" sz="3800" dirty="0" err="1"/>
              <a:t>mes</a:t>
            </a:r>
            <a:r>
              <a:rPr lang="en-US" sz="3800" dirty="0"/>
              <a:t> </a:t>
            </a:r>
            <a:r>
              <a:rPr lang="en-US" sz="3800" dirty="0" err="1"/>
              <a:t>pieds</a:t>
            </a:r>
            <a:r>
              <a:rPr lang="en-US" sz="3800" dirty="0"/>
              <a:t> </a:t>
            </a:r>
            <a:r>
              <a:rPr lang="en-US" sz="3800" dirty="0" err="1"/>
              <a:t>sont</a:t>
            </a:r>
            <a:r>
              <a:rPr lang="en-US" sz="3800" dirty="0"/>
              <a:t> au sol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989BEBA-BA9A-B747-A546-38CC565E1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36" r="12400" b="-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481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ABF4529-0B82-460D-AB8E-28AA07058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5A1361-67FC-E649-8E9D-6522E662D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841" y="679730"/>
            <a:ext cx="3951414" cy="37870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 err="1"/>
              <a:t>Allongé</a:t>
            </a:r>
            <a:r>
              <a:rPr lang="en-US" sz="4200" dirty="0"/>
              <a:t> sur le sol je </a:t>
            </a:r>
            <a:r>
              <a:rPr lang="en-US" sz="4200" dirty="0" err="1"/>
              <a:t>rampe</a:t>
            </a:r>
            <a:r>
              <a:rPr lang="en-US" sz="4200" dirty="0"/>
              <a:t> </a:t>
            </a:r>
            <a:r>
              <a:rPr lang="en-US" sz="4200" dirty="0" err="1"/>
              <a:t>vers</a:t>
            </a:r>
            <a:r>
              <a:rPr lang="en-US" sz="4200" dirty="0"/>
              <a:t> </a:t>
            </a:r>
            <a:r>
              <a:rPr lang="en-US" sz="4200" dirty="0" err="1"/>
              <a:t>Maman</a:t>
            </a:r>
            <a:r>
              <a:rPr lang="en-US" sz="4200" dirty="0"/>
              <a:t> </a:t>
            </a:r>
            <a:r>
              <a:rPr lang="en-US" sz="4200" dirty="0" err="1"/>
              <a:t>ou</a:t>
            </a:r>
            <a:r>
              <a:rPr lang="en-US" sz="4200" dirty="0"/>
              <a:t> Papa </a:t>
            </a:r>
            <a:r>
              <a:rPr lang="en-US" sz="4200" dirty="0" err="1"/>
              <a:t>en</a:t>
            </a:r>
            <a:r>
              <a:rPr lang="en-US" sz="4200" dirty="0"/>
              <a:t> serpent et je </a:t>
            </a:r>
            <a:r>
              <a:rPr lang="en-US" sz="4200" dirty="0" err="1"/>
              <a:t>passe</a:t>
            </a:r>
            <a:r>
              <a:rPr lang="en-US" sz="4200" dirty="0"/>
              <a:t> entre </a:t>
            </a:r>
            <a:r>
              <a:rPr lang="en-US" sz="4200" dirty="0" err="1"/>
              <a:t>ses</a:t>
            </a:r>
            <a:r>
              <a:rPr lang="en-US" sz="4200" dirty="0"/>
              <a:t> jambes </a:t>
            </a:r>
            <a:br>
              <a:rPr lang="en-US" sz="4200" dirty="0"/>
            </a:br>
            <a:r>
              <a:rPr lang="en-US" sz="4200" dirty="0"/>
              <a:t>TSSSS…..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06BF8FE-17B3-D644-9B4B-9C9E372D7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89" r="7875" b="-3"/>
          <a:stretch/>
        </p:blipFill>
        <p:spPr>
          <a:xfrm>
            <a:off x="942597" y="538941"/>
            <a:ext cx="5608830" cy="5632704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823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363</Words>
  <Application>Microsoft Macintosh PowerPoint</Application>
  <PresentationFormat>Grand écran</PresentationFormat>
  <Paragraphs>25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MA SÉANCE DE BABY ATHLÉ À LA MAISON </vt:lpstr>
      <vt:lpstr>JE COMMENCE PAR L’ÉCHAUFFEMENT DES ANIMAUX </vt:lpstr>
      <vt:lpstr>EN PREMIER LE PLUS GRAND DES ANIMAUX !  Je pousse fort sur la pointe des pieds, mes bras sont tendus au dessus de ma tête, mes mains veulent toucher le ciel !  </vt:lpstr>
      <vt:lpstr>Je colle mes 2 pieds ensemble, mes bras sont le long de mon corps, puis je rebondis !</vt:lpstr>
      <vt:lpstr>Mes mains et mes pieds au sol, je dois faire des sauts le plus haut possible ! </vt:lpstr>
      <vt:lpstr>Toujours au sol, mes pieds ne bougent pas, j’avance mes mains loin devant moi et je décolle mes pieds en sautant pour les rapprocher de mes mains </vt:lpstr>
      <vt:lpstr>Mains et pieds au sol je mets mes fesses en l’air et je marche en éléphant</vt:lpstr>
      <vt:lpstr>Je me retourne, je décolle les fesses, je regarde le plafond, mes mains et mes pieds sont au sol</vt:lpstr>
      <vt:lpstr>Allongé sur le sol je rampe vers Maman ou Papa en serpent et je passe entre ses jambes  TSSSS…..</vt:lpstr>
      <vt:lpstr>Maintenant que je suis bien échauffé je dois faire 4 exercices avec Maman ou Papa </vt:lpstr>
      <vt:lpstr>2ème exercice:  Le tunnel de chaise</vt:lpstr>
      <vt:lpstr>3ème exercice:  La poutre de coussin</vt:lpstr>
      <vt:lpstr>4ème Exercice :  Lancer de coussin ou de ballon</vt:lpstr>
      <vt:lpstr>Les étirements</vt:lpstr>
      <vt:lpstr>Les étirements</vt:lpstr>
      <vt:lpstr>Voilà Ma séance de Baby Athlé est finie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SÉANCE DE BABY ATHLÉ À LA MAISON </dc:title>
  <dc:creator>oceanneheliard2000@gmail.com</dc:creator>
  <cp:lastModifiedBy>oceanneheliard2000@gmail.com</cp:lastModifiedBy>
  <cp:revision>5</cp:revision>
  <dcterms:created xsi:type="dcterms:W3CDTF">2020-11-05T14:18:23Z</dcterms:created>
  <dcterms:modified xsi:type="dcterms:W3CDTF">2020-11-05T19:58:37Z</dcterms:modified>
</cp:coreProperties>
</file>