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74" r:id="rId11"/>
    <p:sldId id="275" r:id="rId12"/>
    <p:sldId id="265" r:id="rId13"/>
    <p:sldId id="266" r:id="rId14"/>
    <p:sldId id="269" r:id="rId15"/>
    <p:sldId id="270" r:id="rId16"/>
    <p:sldId id="272" r:id="rId17"/>
    <p:sldId id="273" r:id="rId18"/>
    <p:sldId id="276" r:id="rId19"/>
    <p:sldId id="271"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0"/>
    <p:restoredTop sz="94808"/>
  </p:normalViewPr>
  <p:slideViewPr>
    <p:cSldViewPr snapToGrid="0" snapToObjects="1">
      <p:cViewPr varScale="1">
        <p:scale>
          <a:sx n="87" d="100"/>
          <a:sy n="87" d="100"/>
        </p:scale>
        <p:origin x="128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0B9271-1E47-FB45-BFC5-7D13F9296C6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2561B2E-711A-8641-AFE2-B0CAD57C91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51D7265-B99A-FD46-BEE7-1F0DA44272DB}"/>
              </a:ext>
            </a:extLst>
          </p:cNvPr>
          <p:cNvSpPr>
            <a:spLocks noGrp="1"/>
          </p:cNvSpPr>
          <p:nvPr>
            <p:ph type="dt" sz="half" idx="10"/>
          </p:nvPr>
        </p:nvSpPr>
        <p:spPr/>
        <p:txBody>
          <a:bodyPr/>
          <a:lstStyle/>
          <a:p>
            <a:fld id="{95F4579C-E543-6445-95BF-4C4C0F3CD731}" type="datetimeFigureOut">
              <a:rPr lang="fr-FR" smtClean="0"/>
              <a:t>10/12/2021</a:t>
            </a:fld>
            <a:endParaRPr lang="fr-FR"/>
          </a:p>
        </p:txBody>
      </p:sp>
      <p:sp>
        <p:nvSpPr>
          <p:cNvPr id="5" name="Espace réservé du pied de page 4">
            <a:extLst>
              <a:ext uri="{FF2B5EF4-FFF2-40B4-BE49-F238E27FC236}">
                <a16:creationId xmlns:a16="http://schemas.microsoft.com/office/drawing/2014/main" id="{019000EF-C5DD-AB48-BF08-BD98C7046E1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EC74DB7-B4D3-1B4D-B19B-9AB108DBBFE1}"/>
              </a:ext>
            </a:extLst>
          </p:cNvPr>
          <p:cNvSpPr>
            <a:spLocks noGrp="1"/>
          </p:cNvSpPr>
          <p:nvPr>
            <p:ph type="sldNum" sz="quarter" idx="12"/>
          </p:nvPr>
        </p:nvSpPr>
        <p:spPr/>
        <p:txBody>
          <a:bodyPr/>
          <a:lstStyle/>
          <a:p>
            <a:fld id="{E13809E5-FBE5-B540-BAB1-A25523B72B90}" type="slidenum">
              <a:rPr lang="fr-FR" smtClean="0"/>
              <a:t>‹N°›</a:t>
            </a:fld>
            <a:endParaRPr lang="fr-FR"/>
          </a:p>
        </p:txBody>
      </p:sp>
    </p:spTree>
    <p:extLst>
      <p:ext uri="{BB962C8B-B14F-4D97-AF65-F5344CB8AC3E}">
        <p14:creationId xmlns:p14="http://schemas.microsoft.com/office/powerpoint/2010/main" val="3454898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018275-199E-FA4C-9A5C-92DD966EDEA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593B069-64EF-2540-A869-15E6EA943B5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03C3233-780A-114C-B4EF-55FE7E352456}"/>
              </a:ext>
            </a:extLst>
          </p:cNvPr>
          <p:cNvSpPr>
            <a:spLocks noGrp="1"/>
          </p:cNvSpPr>
          <p:nvPr>
            <p:ph type="dt" sz="half" idx="10"/>
          </p:nvPr>
        </p:nvSpPr>
        <p:spPr/>
        <p:txBody>
          <a:bodyPr/>
          <a:lstStyle/>
          <a:p>
            <a:fld id="{95F4579C-E543-6445-95BF-4C4C0F3CD731}" type="datetimeFigureOut">
              <a:rPr lang="fr-FR" smtClean="0"/>
              <a:t>10/12/2021</a:t>
            </a:fld>
            <a:endParaRPr lang="fr-FR"/>
          </a:p>
        </p:txBody>
      </p:sp>
      <p:sp>
        <p:nvSpPr>
          <p:cNvPr id="5" name="Espace réservé du pied de page 4">
            <a:extLst>
              <a:ext uri="{FF2B5EF4-FFF2-40B4-BE49-F238E27FC236}">
                <a16:creationId xmlns:a16="http://schemas.microsoft.com/office/drawing/2014/main" id="{71A9B26E-6DAE-CB43-8E08-8DDCEF9CE54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C57721E-BED0-E141-B2B8-BA0137A05A9D}"/>
              </a:ext>
            </a:extLst>
          </p:cNvPr>
          <p:cNvSpPr>
            <a:spLocks noGrp="1"/>
          </p:cNvSpPr>
          <p:nvPr>
            <p:ph type="sldNum" sz="quarter" idx="12"/>
          </p:nvPr>
        </p:nvSpPr>
        <p:spPr/>
        <p:txBody>
          <a:bodyPr/>
          <a:lstStyle/>
          <a:p>
            <a:fld id="{E13809E5-FBE5-B540-BAB1-A25523B72B90}" type="slidenum">
              <a:rPr lang="fr-FR" smtClean="0"/>
              <a:t>‹N°›</a:t>
            </a:fld>
            <a:endParaRPr lang="fr-FR"/>
          </a:p>
        </p:txBody>
      </p:sp>
    </p:spTree>
    <p:extLst>
      <p:ext uri="{BB962C8B-B14F-4D97-AF65-F5344CB8AC3E}">
        <p14:creationId xmlns:p14="http://schemas.microsoft.com/office/powerpoint/2010/main" val="2734582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293EE49-5958-B54D-8544-07DCB2CF241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891D1CE-4331-1143-B4B6-16D9999B0C5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0C59928-2C17-9A4E-8B53-9350B7A334E8}"/>
              </a:ext>
            </a:extLst>
          </p:cNvPr>
          <p:cNvSpPr>
            <a:spLocks noGrp="1"/>
          </p:cNvSpPr>
          <p:nvPr>
            <p:ph type="dt" sz="half" idx="10"/>
          </p:nvPr>
        </p:nvSpPr>
        <p:spPr/>
        <p:txBody>
          <a:bodyPr/>
          <a:lstStyle/>
          <a:p>
            <a:fld id="{95F4579C-E543-6445-95BF-4C4C0F3CD731}" type="datetimeFigureOut">
              <a:rPr lang="fr-FR" smtClean="0"/>
              <a:t>10/12/2021</a:t>
            </a:fld>
            <a:endParaRPr lang="fr-FR"/>
          </a:p>
        </p:txBody>
      </p:sp>
      <p:sp>
        <p:nvSpPr>
          <p:cNvPr id="5" name="Espace réservé du pied de page 4">
            <a:extLst>
              <a:ext uri="{FF2B5EF4-FFF2-40B4-BE49-F238E27FC236}">
                <a16:creationId xmlns:a16="http://schemas.microsoft.com/office/drawing/2014/main" id="{FC303CFE-5D25-E74A-A9F9-31F91C82349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D80E4A3-B3AA-744A-A3E7-C8F8ADCE0769}"/>
              </a:ext>
            </a:extLst>
          </p:cNvPr>
          <p:cNvSpPr>
            <a:spLocks noGrp="1"/>
          </p:cNvSpPr>
          <p:nvPr>
            <p:ph type="sldNum" sz="quarter" idx="12"/>
          </p:nvPr>
        </p:nvSpPr>
        <p:spPr/>
        <p:txBody>
          <a:bodyPr/>
          <a:lstStyle/>
          <a:p>
            <a:fld id="{E13809E5-FBE5-B540-BAB1-A25523B72B90}" type="slidenum">
              <a:rPr lang="fr-FR" smtClean="0"/>
              <a:t>‹N°›</a:t>
            </a:fld>
            <a:endParaRPr lang="fr-FR"/>
          </a:p>
        </p:txBody>
      </p:sp>
    </p:spTree>
    <p:extLst>
      <p:ext uri="{BB962C8B-B14F-4D97-AF65-F5344CB8AC3E}">
        <p14:creationId xmlns:p14="http://schemas.microsoft.com/office/powerpoint/2010/main" val="4151852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AA75E5-E853-A14D-ACD3-C7F4D7B73FE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58315C1-B5FD-1249-A25B-5B562E95545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4DD8BC3-FF91-E44E-AE9B-9F3B06AD7D33}"/>
              </a:ext>
            </a:extLst>
          </p:cNvPr>
          <p:cNvSpPr>
            <a:spLocks noGrp="1"/>
          </p:cNvSpPr>
          <p:nvPr>
            <p:ph type="dt" sz="half" idx="10"/>
          </p:nvPr>
        </p:nvSpPr>
        <p:spPr/>
        <p:txBody>
          <a:bodyPr/>
          <a:lstStyle/>
          <a:p>
            <a:fld id="{95F4579C-E543-6445-95BF-4C4C0F3CD731}" type="datetimeFigureOut">
              <a:rPr lang="fr-FR" smtClean="0"/>
              <a:t>10/12/2021</a:t>
            </a:fld>
            <a:endParaRPr lang="fr-FR"/>
          </a:p>
        </p:txBody>
      </p:sp>
      <p:sp>
        <p:nvSpPr>
          <p:cNvPr id="5" name="Espace réservé du pied de page 4">
            <a:extLst>
              <a:ext uri="{FF2B5EF4-FFF2-40B4-BE49-F238E27FC236}">
                <a16:creationId xmlns:a16="http://schemas.microsoft.com/office/drawing/2014/main" id="{CF7A83FD-9D4B-434E-B302-1E624682745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EB3E4DF-AE4D-944A-A420-DC3D8239A75B}"/>
              </a:ext>
            </a:extLst>
          </p:cNvPr>
          <p:cNvSpPr>
            <a:spLocks noGrp="1"/>
          </p:cNvSpPr>
          <p:nvPr>
            <p:ph type="sldNum" sz="quarter" idx="12"/>
          </p:nvPr>
        </p:nvSpPr>
        <p:spPr/>
        <p:txBody>
          <a:bodyPr/>
          <a:lstStyle/>
          <a:p>
            <a:fld id="{E13809E5-FBE5-B540-BAB1-A25523B72B90}" type="slidenum">
              <a:rPr lang="fr-FR" smtClean="0"/>
              <a:t>‹N°›</a:t>
            </a:fld>
            <a:endParaRPr lang="fr-FR"/>
          </a:p>
        </p:txBody>
      </p:sp>
    </p:spTree>
    <p:extLst>
      <p:ext uri="{BB962C8B-B14F-4D97-AF65-F5344CB8AC3E}">
        <p14:creationId xmlns:p14="http://schemas.microsoft.com/office/powerpoint/2010/main" val="3244810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F00B03-58E6-294F-839A-61D87659E79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D71885A-A223-F94A-96EF-9334338119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8C3ADFE-669B-E04F-9DCA-EED421B790A2}"/>
              </a:ext>
            </a:extLst>
          </p:cNvPr>
          <p:cNvSpPr>
            <a:spLocks noGrp="1"/>
          </p:cNvSpPr>
          <p:nvPr>
            <p:ph type="dt" sz="half" idx="10"/>
          </p:nvPr>
        </p:nvSpPr>
        <p:spPr/>
        <p:txBody>
          <a:bodyPr/>
          <a:lstStyle/>
          <a:p>
            <a:fld id="{95F4579C-E543-6445-95BF-4C4C0F3CD731}" type="datetimeFigureOut">
              <a:rPr lang="fr-FR" smtClean="0"/>
              <a:t>10/12/2021</a:t>
            </a:fld>
            <a:endParaRPr lang="fr-FR"/>
          </a:p>
        </p:txBody>
      </p:sp>
      <p:sp>
        <p:nvSpPr>
          <p:cNvPr id="5" name="Espace réservé du pied de page 4">
            <a:extLst>
              <a:ext uri="{FF2B5EF4-FFF2-40B4-BE49-F238E27FC236}">
                <a16:creationId xmlns:a16="http://schemas.microsoft.com/office/drawing/2014/main" id="{18BF8456-4D74-C34A-A79F-641CA0CDBCC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C935757-6420-6747-8CD4-A9632E580EF2}"/>
              </a:ext>
            </a:extLst>
          </p:cNvPr>
          <p:cNvSpPr>
            <a:spLocks noGrp="1"/>
          </p:cNvSpPr>
          <p:nvPr>
            <p:ph type="sldNum" sz="quarter" idx="12"/>
          </p:nvPr>
        </p:nvSpPr>
        <p:spPr/>
        <p:txBody>
          <a:bodyPr/>
          <a:lstStyle/>
          <a:p>
            <a:fld id="{E13809E5-FBE5-B540-BAB1-A25523B72B90}" type="slidenum">
              <a:rPr lang="fr-FR" smtClean="0"/>
              <a:t>‹N°›</a:t>
            </a:fld>
            <a:endParaRPr lang="fr-FR"/>
          </a:p>
        </p:txBody>
      </p:sp>
    </p:spTree>
    <p:extLst>
      <p:ext uri="{BB962C8B-B14F-4D97-AF65-F5344CB8AC3E}">
        <p14:creationId xmlns:p14="http://schemas.microsoft.com/office/powerpoint/2010/main" val="594127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6218F2-328C-634B-B2E7-D54BE359819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B65AF2F-C813-0440-AEB3-97F4D0BAA4A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05511E2-C7B1-DD44-AC99-9A604E53160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D18A597-49E3-BA43-A661-D6FF7854C2F9}"/>
              </a:ext>
            </a:extLst>
          </p:cNvPr>
          <p:cNvSpPr>
            <a:spLocks noGrp="1"/>
          </p:cNvSpPr>
          <p:nvPr>
            <p:ph type="dt" sz="half" idx="10"/>
          </p:nvPr>
        </p:nvSpPr>
        <p:spPr/>
        <p:txBody>
          <a:bodyPr/>
          <a:lstStyle/>
          <a:p>
            <a:fld id="{95F4579C-E543-6445-95BF-4C4C0F3CD731}" type="datetimeFigureOut">
              <a:rPr lang="fr-FR" smtClean="0"/>
              <a:t>10/12/2021</a:t>
            </a:fld>
            <a:endParaRPr lang="fr-FR"/>
          </a:p>
        </p:txBody>
      </p:sp>
      <p:sp>
        <p:nvSpPr>
          <p:cNvPr id="6" name="Espace réservé du pied de page 5">
            <a:extLst>
              <a:ext uri="{FF2B5EF4-FFF2-40B4-BE49-F238E27FC236}">
                <a16:creationId xmlns:a16="http://schemas.microsoft.com/office/drawing/2014/main" id="{79EAF858-DD70-DD43-B75A-C85AC3299E3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32CF4F1-3B8D-634E-BE47-FB1B2BEE6475}"/>
              </a:ext>
            </a:extLst>
          </p:cNvPr>
          <p:cNvSpPr>
            <a:spLocks noGrp="1"/>
          </p:cNvSpPr>
          <p:nvPr>
            <p:ph type="sldNum" sz="quarter" idx="12"/>
          </p:nvPr>
        </p:nvSpPr>
        <p:spPr/>
        <p:txBody>
          <a:bodyPr/>
          <a:lstStyle/>
          <a:p>
            <a:fld id="{E13809E5-FBE5-B540-BAB1-A25523B72B90}" type="slidenum">
              <a:rPr lang="fr-FR" smtClean="0"/>
              <a:t>‹N°›</a:t>
            </a:fld>
            <a:endParaRPr lang="fr-FR"/>
          </a:p>
        </p:txBody>
      </p:sp>
    </p:spTree>
    <p:extLst>
      <p:ext uri="{BB962C8B-B14F-4D97-AF65-F5344CB8AC3E}">
        <p14:creationId xmlns:p14="http://schemas.microsoft.com/office/powerpoint/2010/main" val="184376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ED2F0D-D40A-AB4F-8E31-EE23D488A19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F8654F1-37C7-744D-9CCA-8DCDB56FE8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034CA8A-41D2-8649-968B-71BDAB568F0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0C82D22-AF2F-E74C-B579-E2163C6204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C17ADF6-79E9-5745-8E08-12E7CC7DEE8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93FDCB8-8412-DE40-8673-1E7F637965BE}"/>
              </a:ext>
            </a:extLst>
          </p:cNvPr>
          <p:cNvSpPr>
            <a:spLocks noGrp="1"/>
          </p:cNvSpPr>
          <p:nvPr>
            <p:ph type="dt" sz="half" idx="10"/>
          </p:nvPr>
        </p:nvSpPr>
        <p:spPr/>
        <p:txBody>
          <a:bodyPr/>
          <a:lstStyle/>
          <a:p>
            <a:fld id="{95F4579C-E543-6445-95BF-4C4C0F3CD731}" type="datetimeFigureOut">
              <a:rPr lang="fr-FR" smtClean="0"/>
              <a:t>10/12/2021</a:t>
            </a:fld>
            <a:endParaRPr lang="fr-FR"/>
          </a:p>
        </p:txBody>
      </p:sp>
      <p:sp>
        <p:nvSpPr>
          <p:cNvPr id="8" name="Espace réservé du pied de page 7">
            <a:extLst>
              <a:ext uri="{FF2B5EF4-FFF2-40B4-BE49-F238E27FC236}">
                <a16:creationId xmlns:a16="http://schemas.microsoft.com/office/drawing/2014/main" id="{14D137BD-61F7-4F4F-B8C6-E2EC0CA67B8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6B3F0B04-5E7A-464E-BC3E-18CFF31BAC1F}"/>
              </a:ext>
            </a:extLst>
          </p:cNvPr>
          <p:cNvSpPr>
            <a:spLocks noGrp="1"/>
          </p:cNvSpPr>
          <p:nvPr>
            <p:ph type="sldNum" sz="quarter" idx="12"/>
          </p:nvPr>
        </p:nvSpPr>
        <p:spPr/>
        <p:txBody>
          <a:bodyPr/>
          <a:lstStyle/>
          <a:p>
            <a:fld id="{E13809E5-FBE5-B540-BAB1-A25523B72B90}" type="slidenum">
              <a:rPr lang="fr-FR" smtClean="0"/>
              <a:t>‹N°›</a:t>
            </a:fld>
            <a:endParaRPr lang="fr-FR"/>
          </a:p>
        </p:txBody>
      </p:sp>
    </p:spTree>
    <p:extLst>
      <p:ext uri="{BB962C8B-B14F-4D97-AF65-F5344CB8AC3E}">
        <p14:creationId xmlns:p14="http://schemas.microsoft.com/office/powerpoint/2010/main" val="262343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78818A-1042-2347-AE1D-84793AB517C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061AC55-9556-4541-B08C-282EF70DFE97}"/>
              </a:ext>
            </a:extLst>
          </p:cNvPr>
          <p:cNvSpPr>
            <a:spLocks noGrp="1"/>
          </p:cNvSpPr>
          <p:nvPr>
            <p:ph type="dt" sz="half" idx="10"/>
          </p:nvPr>
        </p:nvSpPr>
        <p:spPr/>
        <p:txBody>
          <a:bodyPr/>
          <a:lstStyle/>
          <a:p>
            <a:fld id="{95F4579C-E543-6445-95BF-4C4C0F3CD731}" type="datetimeFigureOut">
              <a:rPr lang="fr-FR" smtClean="0"/>
              <a:t>10/12/2021</a:t>
            </a:fld>
            <a:endParaRPr lang="fr-FR"/>
          </a:p>
        </p:txBody>
      </p:sp>
      <p:sp>
        <p:nvSpPr>
          <p:cNvPr id="4" name="Espace réservé du pied de page 3">
            <a:extLst>
              <a:ext uri="{FF2B5EF4-FFF2-40B4-BE49-F238E27FC236}">
                <a16:creationId xmlns:a16="http://schemas.microsoft.com/office/drawing/2014/main" id="{08912C15-4D37-A847-B571-C412BFE921A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BBC6750-00DF-4B43-BFD4-5BF0F77D7D5E}"/>
              </a:ext>
            </a:extLst>
          </p:cNvPr>
          <p:cNvSpPr>
            <a:spLocks noGrp="1"/>
          </p:cNvSpPr>
          <p:nvPr>
            <p:ph type="sldNum" sz="quarter" idx="12"/>
          </p:nvPr>
        </p:nvSpPr>
        <p:spPr/>
        <p:txBody>
          <a:bodyPr/>
          <a:lstStyle/>
          <a:p>
            <a:fld id="{E13809E5-FBE5-B540-BAB1-A25523B72B90}" type="slidenum">
              <a:rPr lang="fr-FR" smtClean="0"/>
              <a:t>‹N°›</a:t>
            </a:fld>
            <a:endParaRPr lang="fr-FR"/>
          </a:p>
        </p:txBody>
      </p:sp>
    </p:spTree>
    <p:extLst>
      <p:ext uri="{BB962C8B-B14F-4D97-AF65-F5344CB8AC3E}">
        <p14:creationId xmlns:p14="http://schemas.microsoft.com/office/powerpoint/2010/main" val="1018260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13076CE-559F-CB47-8AFE-8E772CE4D885}"/>
              </a:ext>
            </a:extLst>
          </p:cNvPr>
          <p:cNvSpPr>
            <a:spLocks noGrp="1"/>
          </p:cNvSpPr>
          <p:nvPr>
            <p:ph type="dt" sz="half" idx="10"/>
          </p:nvPr>
        </p:nvSpPr>
        <p:spPr/>
        <p:txBody>
          <a:bodyPr/>
          <a:lstStyle/>
          <a:p>
            <a:fld id="{95F4579C-E543-6445-95BF-4C4C0F3CD731}" type="datetimeFigureOut">
              <a:rPr lang="fr-FR" smtClean="0"/>
              <a:t>10/12/2021</a:t>
            </a:fld>
            <a:endParaRPr lang="fr-FR"/>
          </a:p>
        </p:txBody>
      </p:sp>
      <p:sp>
        <p:nvSpPr>
          <p:cNvPr id="3" name="Espace réservé du pied de page 2">
            <a:extLst>
              <a:ext uri="{FF2B5EF4-FFF2-40B4-BE49-F238E27FC236}">
                <a16:creationId xmlns:a16="http://schemas.microsoft.com/office/drawing/2014/main" id="{850741C6-ED40-A245-B473-C842BAAA0AF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56FC1B7-DBBB-7346-AD99-88995AE56E4F}"/>
              </a:ext>
            </a:extLst>
          </p:cNvPr>
          <p:cNvSpPr>
            <a:spLocks noGrp="1"/>
          </p:cNvSpPr>
          <p:nvPr>
            <p:ph type="sldNum" sz="quarter" idx="12"/>
          </p:nvPr>
        </p:nvSpPr>
        <p:spPr/>
        <p:txBody>
          <a:bodyPr/>
          <a:lstStyle/>
          <a:p>
            <a:fld id="{E13809E5-FBE5-B540-BAB1-A25523B72B90}" type="slidenum">
              <a:rPr lang="fr-FR" smtClean="0"/>
              <a:t>‹N°›</a:t>
            </a:fld>
            <a:endParaRPr lang="fr-FR"/>
          </a:p>
        </p:txBody>
      </p:sp>
    </p:spTree>
    <p:extLst>
      <p:ext uri="{BB962C8B-B14F-4D97-AF65-F5344CB8AC3E}">
        <p14:creationId xmlns:p14="http://schemas.microsoft.com/office/powerpoint/2010/main" val="2537388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6AFCFE-DCC8-4240-A9CC-74C70D2FF06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6BDF34A-E587-AB40-8F60-CC9346610D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51F66D9-5050-CF47-8D74-9F78420138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885BC4D-6B4E-C54E-881E-06BAEB847623}"/>
              </a:ext>
            </a:extLst>
          </p:cNvPr>
          <p:cNvSpPr>
            <a:spLocks noGrp="1"/>
          </p:cNvSpPr>
          <p:nvPr>
            <p:ph type="dt" sz="half" idx="10"/>
          </p:nvPr>
        </p:nvSpPr>
        <p:spPr/>
        <p:txBody>
          <a:bodyPr/>
          <a:lstStyle/>
          <a:p>
            <a:fld id="{95F4579C-E543-6445-95BF-4C4C0F3CD731}" type="datetimeFigureOut">
              <a:rPr lang="fr-FR" smtClean="0"/>
              <a:t>10/12/2021</a:t>
            </a:fld>
            <a:endParaRPr lang="fr-FR"/>
          </a:p>
        </p:txBody>
      </p:sp>
      <p:sp>
        <p:nvSpPr>
          <p:cNvPr id="6" name="Espace réservé du pied de page 5">
            <a:extLst>
              <a:ext uri="{FF2B5EF4-FFF2-40B4-BE49-F238E27FC236}">
                <a16:creationId xmlns:a16="http://schemas.microsoft.com/office/drawing/2014/main" id="{7B697D19-3DDD-1B4B-9D17-DA6B49FC6C5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1BDD217-0BCA-574A-91E4-0CE927472774}"/>
              </a:ext>
            </a:extLst>
          </p:cNvPr>
          <p:cNvSpPr>
            <a:spLocks noGrp="1"/>
          </p:cNvSpPr>
          <p:nvPr>
            <p:ph type="sldNum" sz="quarter" idx="12"/>
          </p:nvPr>
        </p:nvSpPr>
        <p:spPr/>
        <p:txBody>
          <a:bodyPr/>
          <a:lstStyle/>
          <a:p>
            <a:fld id="{E13809E5-FBE5-B540-BAB1-A25523B72B90}" type="slidenum">
              <a:rPr lang="fr-FR" smtClean="0"/>
              <a:t>‹N°›</a:t>
            </a:fld>
            <a:endParaRPr lang="fr-FR"/>
          </a:p>
        </p:txBody>
      </p:sp>
    </p:spTree>
    <p:extLst>
      <p:ext uri="{BB962C8B-B14F-4D97-AF65-F5344CB8AC3E}">
        <p14:creationId xmlns:p14="http://schemas.microsoft.com/office/powerpoint/2010/main" val="3557020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25E181-C159-9746-A20C-38BA40A2E00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0ABDD9E-3989-0545-A632-CB40C541D3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4751E054-2C0E-9E4A-84AE-FDDCA43BDF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9A42F50-8EDC-FF40-AA50-45DAD104FAF8}"/>
              </a:ext>
            </a:extLst>
          </p:cNvPr>
          <p:cNvSpPr>
            <a:spLocks noGrp="1"/>
          </p:cNvSpPr>
          <p:nvPr>
            <p:ph type="dt" sz="half" idx="10"/>
          </p:nvPr>
        </p:nvSpPr>
        <p:spPr/>
        <p:txBody>
          <a:bodyPr/>
          <a:lstStyle/>
          <a:p>
            <a:fld id="{95F4579C-E543-6445-95BF-4C4C0F3CD731}" type="datetimeFigureOut">
              <a:rPr lang="fr-FR" smtClean="0"/>
              <a:t>10/12/2021</a:t>
            </a:fld>
            <a:endParaRPr lang="fr-FR"/>
          </a:p>
        </p:txBody>
      </p:sp>
      <p:sp>
        <p:nvSpPr>
          <p:cNvPr id="6" name="Espace réservé du pied de page 5">
            <a:extLst>
              <a:ext uri="{FF2B5EF4-FFF2-40B4-BE49-F238E27FC236}">
                <a16:creationId xmlns:a16="http://schemas.microsoft.com/office/drawing/2014/main" id="{FA32353E-AC69-1543-A8FF-69148FC106F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6127447-5C9C-E143-BA59-F077FB92D5FE}"/>
              </a:ext>
            </a:extLst>
          </p:cNvPr>
          <p:cNvSpPr>
            <a:spLocks noGrp="1"/>
          </p:cNvSpPr>
          <p:nvPr>
            <p:ph type="sldNum" sz="quarter" idx="12"/>
          </p:nvPr>
        </p:nvSpPr>
        <p:spPr/>
        <p:txBody>
          <a:bodyPr/>
          <a:lstStyle/>
          <a:p>
            <a:fld id="{E13809E5-FBE5-B540-BAB1-A25523B72B90}" type="slidenum">
              <a:rPr lang="fr-FR" smtClean="0"/>
              <a:t>‹N°›</a:t>
            </a:fld>
            <a:endParaRPr lang="fr-FR"/>
          </a:p>
        </p:txBody>
      </p:sp>
    </p:spTree>
    <p:extLst>
      <p:ext uri="{BB962C8B-B14F-4D97-AF65-F5344CB8AC3E}">
        <p14:creationId xmlns:p14="http://schemas.microsoft.com/office/powerpoint/2010/main" val="17443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29E7135-2BE9-CE40-9808-6B7C0F7307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BE9C2B9-C8B1-8346-B244-667594A4A1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D808645-DA9B-7F42-BC49-2192C488C1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F4579C-E543-6445-95BF-4C4C0F3CD731}" type="datetimeFigureOut">
              <a:rPr lang="fr-FR" smtClean="0"/>
              <a:t>10/12/2021</a:t>
            </a:fld>
            <a:endParaRPr lang="fr-FR"/>
          </a:p>
        </p:txBody>
      </p:sp>
      <p:sp>
        <p:nvSpPr>
          <p:cNvPr id="5" name="Espace réservé du pied de page 4">
            <a:extLst>
              <a:ext uri="{FF2B5EF4-FFF2-40B4-BE49-F238E27FC236}">
                <a16:creationId xmlns:a16="http://schemas.microsoft.com/office/drawing/2014/main" id="{7A83E9D7-83BC-8141-95D4-6FA8383583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6CDDE7C-EF77-694A-B274-BE53ADB3CA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3809E5-FBE5-B540-BAB1-A25523B72B90}" type="slidenum">
              <a:rPr lang="fr-FR" smtClean="0"/>
              <a:t>‹N°›</a:t>
            </a:fld>
            <a:endParaRPr lang="fr-FR"/>
          </a:p>
        </p:txBody>
      </p:sp>
    </p:spTree>
    <p:extLst>
      <p:ext uri="{BB962C8B-B14F-4D97-AF65-F5344CB8AC3E}">
        <p14:creationId xmlns:p14="http://schemas.microsoft.com/office/powerpoint/2010/main" val="1689701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descr="Une image contenant dessin&#10;&#10;Description générée automatiquement">
            <a:extLst>
              <a:ext uri="{FF2B5EF4-FFF2-40B4-BE49-F238E27FC236}">
                <a16:creationId xmlns:a16="http://schemas.microsoft.com/office/drawing/2014/main" id="{0FE6A4B6-5EB4-CB40-9876-EBAAE0D63D30}"/>
              </a:ext>
            </a:extLst>
          </p:cNvPr>
          <p:cNvPicPr>
            <a:picLocks noChangeAspect="1"/>
          </p:cNvPicPr>
          <p:nvPr/>
        </p:nvPicPr>
        <p:blipFill rotWithShape="1">
          <a:blip r:embed="rId2">
            <a:alphaModFix amt="50000"/>
          </a:blip>
          <a:srcRect t="2042" b="12731"/>
          <a:stretch/>
        </p:blipFill>
        <p:spPr>
          <a:xfrm>
            <a:off x="20" y="1"/>
            <a:ext cx="12191980" cy="6857999"/>
          </a:xfrm>
          <a:prstGeom prst="rect">
            <a:avLst/>
          </a:prstGeom>
        </p:spPr>
      </p:pic>
      <p:sp>
        <p:nvSpPr>
          <p:cNvPr id="2" name="Titre 1">
            <a:extLst>
              <a:ext uri="{FF2B5EF4-FFF2-40B4-BE49-F238E27FC236}">
                <a16:creationId xmlns:a16="http://schemas.microsoft.com/office/drawing/2014/main" id="{2139A8A6-5497-8043-9DA6-C87F1B22971D}"/>
              </a:ext>
            </a:extLst>
          </p:cNvPr>
          <p:cNvSpPr>
            <a:spLocks noGrp="1"/>
          </p:cNvSpPr>
          <p:nvPr>
            <p:ph type="ctrTitle"/>
          </p:nvPr>
        </p:nvSpPr>
        <p:spPr>
          <a:xfrm>
            <a:off x="1524000" y="1122362"/>
            <a:ext cx="9144000" cy="2900518"/>
          </a:xfrm>
        </p:spPr>
        <p:txBody>
          <a:bodyPr>
            <a:normAutofit/>
          </a:bodyPr>
          <a:lstStyle/>
          <a:p>
            <a:r>
              <a:rPr lang="fr-FR" dirty="0"/>
              <a:t>MA SÉANCE DE BABY ATHLÉ À LA MAISON </a:t>
            </a:r>
          </a:p>
        </p:txBody>
      </p:sp>
      <p:sp>
        <p:nvSpPr>
          <p:cNvPr id="3" name="Sous-titre 2">
            <a:extLst>
              <a:ext uri="{FF2B5EF4-FFF2-40B4-BE49-F238E27FC236}">
                <a16:creationId xmlns:a16="http://schemas.microsoft.com/office/drawing/2014/main" id="{2855DE98-A016-A14E-8981-733397B7912D}"/>
              </a:ext>
            </a:extLst>
          </p:cNvPr>
          <p:cNvSpPr>
            <a:spLocks noGrp="1"/>
          </p:cNvSpPr>
          <p:nvPr>
            <p:ph type="subTitle" idx="1"/>
          </p:nvPr>
        </p:nvSpPr>
        <p:spPr>
          <a:xfrm>
            <a:off x="1524000" y="4159404"/>
            <a:ext cx="9144000" cy="1098395"/>
          </a:xfrm>
        </p:spPr>
        <p:txBody>
          <a:bodyPr>
            <a:normAutofit/>
          </a:bodyPr>
          <a:lstStyle/>
          <a:p>
            <a:r>
              <a:rPr lang="fr-FR" dirty="0">
                <a:solidFill>
                  <a:srgbClr val="FFFFFF"/>
                </a:solidFill>
              </a:rPr>
              <a:t>SÉANCE 5 </a:t>
            </a:r>
          </a:p>
        </p:txBody>
      </p:sp>
    </p:spTree>
    <p:extLst>
      <p:ext uri="{BB962C8B-B14F-4D97-AF65-F5344CB8AC3E}">
        <p14:creationId xmlns:p14="http://schemas.microsoft.com/office/powerpoint/2010/main" val="226803960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9">
            <a:extLst>
              <a:ext uri="{FF2B5EF4-FFF2-40B4-BE49-F238E27FC236}">
                <a16:creationId xmlns:a16="http://schemas.microsoft.com/office/drawing/2014/main" id="{CABF4529-0B82-460D-AB8E-28AA07058F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15A1361-67FC-E649-8E9D-6522E662DD46}"/>
              </a:ext>
            </a:extLst>
          </p:cNvPr>
          <p:cNvSpPr>
            <a:spLocks noGrp="1"/>
          </p:cNvSpPr>
          <p:nvPr>
            <p:ph type="title"/>
          </p:nvPr>
        </p:nvSpPr>
        <p:spPr>
          <a:xfrm>
            <a:off x="7658841" y="679730"/>
            <a:ext cx="3951414" cy="3787041"/>
          </a:xfrm>
        </p:spPr>
        <p:txBody>
          <a:bodyPr vert="horz" lIns="91440" tIns="45720" rIns="91440" bIns="45720" rtlCol="0" anchor="b">
            <a:normAutofit fontScale="90000"/>
          </a:bodyPr>
          <a:lstStyle/>
          <a:p>
            <a:r>
              <a:rPr lang="en-US" sz="4200" dirty="0" err="1"/>
              <a:t>Debout</a:t>
            </a:r>
            <a:r>
              <a:rPr lang="en-US" sz="4200" dirty="0"/>
              <a:t> sur place je monte bien haut </a:t>
            </a:r>
            <a:r>
              <a:rPr lang="en-US" sz="4200" dirty="0" err="1"/>
              <a:t>mes</a:t>
            </a:r>
            <a:r>
              <a:rPr lang="en-US" sz="4200" dirty="0"/>
              <a:t> </a:t>
            </a:r>
            <a:r>
              <a:rPr lang="en-US" sz="4200" dirty="0" err="1"/>
              <a:t>genoux</a:t>
            </a:r>
            <a:r>
              <a:rPr lang="en-US" sz="4200" dirty="0"/>
              <a:t> </a:t>
            </a:r>
            <a:r>
              <a:rPr lang="en-US" sz="4200" dirty="0" err="1"/>
              <a:t>en</a:t>
            </a:r>
            <a:r>
              <a:rPr lang="en-US" sz="4200" dirty="0"/>
              <a:t> cheval </a:t>
            </a:r>
            <a:r>
              <a:rPr lang="en-US" sz="4200" dirty="0" err="1"/>
              <a:t>Maman</a:t>
            </a:r>
            <a:r>
              <a:rPr lang="en-US" sz="4200" dirty="0"/>
              <a:t> </a:t>
            </a:r>
            <a:r>
              <a:rPr lang="en-US" sz="4200" dirty="0" err="1"/>
              <a:t>ou</a:t>
            </a:r>
            <a:r>
              <a:rPr lang="en-US" sz="4200" dirty="0"/>
              <a:t> Papa </a:t>
            </a:r>
            <a:r>
              <a:rPr lang="en-US" sz="4200" dirty="0" err="1"/>
              <a:t>compte</a:t>
            </a:r>
            <a:r>
              <a:rPr lang="en-US" sz="4200" dirty="0"/>
              <a:t> </a:t>
            </a:r>
            <a:r>
              <a:rPr lang="en-US" sz="4200" dirty="0" err="1"/>
              <a:t>jusqu’à</a:t>
            </a:r>
            <a:r>
              <a:rPr lang="en-US" sz="4200" dirty="0"/>
              <a:t> 20 ! </a:t>
            </a:r>
          </a:p>
        </p:txBody>
      </p:sp>
      <p:sp>
        <p:nvSpPr>
          <p:cNvPr id="22" name="Rectangle 11">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605660" y="145634"/>
            <a:ext cx="1715478" cy="69267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3">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3" y="269325"/>
            <a:ext cx="6116779" cy="617193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5">
            <a:extLst>
              <a:ext uri="{FF2B5EF4-FFF2-40B4-BE49-F238E27FC236}">
                <a16:creationId xmlns:a16="http://schemas.microsoft.com/office/drawing/2014/main" id="{6CF143E5-57C3-46A3-91A2-EDAA7A8E6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80788" y="2754068"/>
            <a:ext cx="149016" cy="17099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3302C9C5-3AB3-3448-AF10-14A42BEA474B}"/>
              </a:ext>
            </a:extLst>
          </p:cNvPr>
          <p:cNvPicPr>
            <a:picLocks noChangeAspect="1"/>
          </p:cNvPicPr>
          <p:nvPr/>
        </p:nvPicPr>
        <p:blipFill>
          <a:blip r:embed="rId2"/>
          <a:stretch>
            <a:fillRect/>
          </a:stretch>
        </p:blipFill>
        <p:spPr>
          <a:xfrm>
            <a:off x="688623" y="394589"/>
            <a:ext cx="5605497" cy="6046672"/>
          </a:xfrm>
          <a:prstGeom prst="rect">
            <a:avLst/>
          </a:prstGeom>
        </p:spPr>
      </p:pic>
    </p:spTree>
    <p:extLst>
      <p:ext uri="{BB962C8B-B14F-4D97-AF65-F5344CB8AC3E}">
        <p14:creationId xmlns:p14="http://schemas.microsoft.com/office/powerpoint/2010/main" val="1616879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9">
            <a:extLst>
              <a:ext uri="{FF2B5EF4-FFF2-40B4-BE49-F238E27FC236}">
                <a16:creationId xmlns:a16="http://schemas.microsoft.com/office/drawing/2014/main" id="{CABF4529-0B82-460D-AB8E-28AA07058F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15A1361-67FC-E649-8E9D-6522E662DD46}"/>
              </a:ext>
            </a:extLst>
          </p:cNvPr>
          <p:cNvSpPr>
            <a:spLocks noGrp="1"/>
          </p:cNvSpPr>
          <p:nvPr>
            <p:ph type="title"/>
          </p:nvPr>
        </p:nvSpPr>
        <p:spPr>
          <a:xfrm>
            <a:off x="7658841" y="679730"/>
            <a:ext cx="3951414" cy="4959070"/>
          </a:xfrm>
        </p:spPr>
        <p:txBody>
          <a:bodyPr vert="horz" lIns="91440" tIns="45720" rIns="91440" bIns="45720" rtlCol="0" anchor="b">
            <a:normAutofit fontScale="90000"/>
          </a:bodyPr>
          <a:lstStyle/>
          <a:p>
            <a:r>
              <a:rPr lang="en-US" sz="4200" dirty="0" err="1"/>
              <a:t>En</a:t>
            </a:r>
            <a:r>
              <a:rPr lang="en-US" sz="4200" dirty="0"/>
              <a:t> position </a:t>
            </a:r>
            <a:r>
              <a:rPr lang="en-US" sz="4200" dirty="0" err="1"/>
              <a:t>crabe</a:t>
            </a:r>
            <a:r>
              <a:rPr lang="en-US" sz="4200" dirty="0"/>
              <a:t>, </a:t>
            </a:r>
            <a:r>
              <a:rPr lang="en-US" sz="4200" dirty="0" err="1"/>
              <a:t>j’écarte</a:t>
            </a:r>
            <a:r>
              <a:rPr lang="en-US" sz="4200" dirty="0"/>
              <a:t> les jambes et je </a:t>
            </a:r>
            <a:r>
              <a:rPr lang="en-US" sz="4200" dirty="0" err="1"/>
              <a:t>ressert</a:t>
            </a:r>
            <a:r>
              <a:rPr lang="en-US" sz="4200" dirty="0"/>
              <a:t> les jambes </a:t>
            </a:r>
            <a:r>
              <a:rPr lang="en-US" sz="4200" dirty="0" err="1"/>
              <a:t>en</a:t>
            </a:r>
            <a:r>
              <a:rPr lang="en-US" sz="4200" dirty="0"/>
              <a:t> </a:t>
            </a:r>
            <a:r>
              <a:rPr lang="en-US" sz="4200" dirty="0" err="1"/>
              <a:t>avançant</a:t>
            </a:r>
            <a:r>
              <a:rPr lang="en-US" sz="4200" dirty="0"/>
              <a:t> </a:t>
            </a:r>
            <a:r>
              <a:rPr lang="en-US" sz="4200" dirty="0" err="1"/>
              <a:t>doucement</a:t>
            </a:r>
            <a:r>
              <a:rPr lang="en-US" sz="4200" dirty="0"/>
              <a:t> de droite </a:t>
            </a:r>
            <a:r>
              <a:rPr lang="en-US" sz="4200" dirty="0" err="1"/>
              <a:t>à</a:t>
            </a:r>
            <a:r>
              <a:rPr lang="en-US" sz="4200" dirty="0"/>
              <a:t> gauche. Je </a:t>
            </a:r>
            <a:r>
              <a:rPr lang="en-US" sz="4200" dirty="0" err="1"/>
              <a:t>n’oublie</a:t>
            </a:r>
            <a:r>
              <a:rPr lang="en-US" sz="4200" dirty="0"/>
              <a:t> pas les </a:t>
            </a:r>
            <a:r>
              <a:rPr lang="en-US" sz="4200" dirty="0" err="1"/>
              <a:t>pinces</a:t>
            </a:r>
            <a:r>
              <a:rPr lang="en-US" sz="4200" dirty="0"/>
              <a:t> ! ;-)</a:t>
            </a:r>
          </a:p>
        </p:txBody>
      </p:sp>
      <p:sp>
        <p:nvSpPr>
          <p:cNvPr id="22" name="Rectangle 11">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605660" y="145634"/>
            <a:ext cx="1715478" cy="69267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3">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3" y="269325"/>
            <a:ext cx="6116779" cy="617193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5">
            <a:extLst>
              <a:ext uri="{FF2B5EF4-FFF2-40B4-BE49-F238E27FC236}">
                <a16:creationId xmlns:a16="http://schemas.microsoft.com/office/drawing/2014/main" id="{6CF143E5-57C3-46A3-91A2-EDAA7A8E6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80788" y="2754068"/>
            <a:ext cx="149016" cy="17099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CE6F24D0-39CA-7A43-9178-F50B13462572}"/>
              </a:ext>
            </a:extLst>
          </p:cNvPr>
          <p:cNvPicPr>
            <a:picLocks noChangeAspect="1"/>
          </p:cNvPicPr>
          <p:nvPr/>
        </p:nvPicPr>
        <p:blipFill>
          <a:blip r:embed="rId2"/>
          <a:stretch>
            <a:fillRect/>
          </a:stretch>
        </p:blipFill>
        <p:spPr>
          <a:xfrm>
            <a:off x="872410" y="769846"/>
            <a:ext cx="5831791" cy="4673421"/>
          </a:xfrm>
          <a:prstGeom prst="rect">
            <a:avLst/>
          </a:prstGeom>
        </p:spPr>
      </p:pic>
    </p:spTree>
    <p:extLst>
      <p:ext uri="{BB962C8B-B14F-4D97-AF65-F5344CB8AC3E}">
        <p14:creationId xmlns:p14="http://schemas.microsoft.com/office/powerpoint/2010/main" val="1248410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6CAED0A-2A45-4C9C-BCDD-21A8A092C5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DE86EC4-8898-4E4C-A14C-BED7B26ED652}"/>
              </a:ext>
            </a:extLst>
          </p:cNvPr>
          <p:cNvSpPr>
            <a:spLocks noGrp="1"/>
          </p:cNvSpPr>
          <p:nvPr>
            <p:ph type="title"/>
          </p:nvPr>
        </p:nvSpPr>
        <p:spPr>
          <a:xfrm>
            <a:off x="793662" y="386930"/>
            <a:ext cx="10066122" cy="1298448"/>
          </a:xfrm>
        </p:spPr>
        <p:txBody>
          <a:bodyPr anchor="b">
            <a:normAutofit/>
          </a:bodyPr>
          <a:lstStyle/>
          <a:p>
            <a:r>
              <a:rPr lang="fr-FR" dirty="0"/>
              <a:t>Maintenant que je suis bien échauffé je dois faire 4 exercices avec Maman ou Papa </a:t>
            </a:r>
          </a:p>
        </p:txBody>
      </p:sp>
      <p:sp>
        <p:nvSpPr>
          <p:cNvPr id="27" name="Rectangle 26">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3A72905E-AF15-5940-BF20-CF231EA1E7F9}"/>
              </a:ext>
            </a:extLst>
          </p:cNvPr>
          <p:cNvSpPr>
            <a:spLocks noGrp="1"/>
          </p:cNvSpPr>
          <p:nvPr>
            <p:ph idx="1"/>
          </p:nvPr>
        </p:nvSpPr>
        <p:spPr>
          <a:xfrm>
            <a:off x="793660" y="2599509"/>
            <a:ext cx="4160725" cy="3598989"/>
          </a:xfrm>
        </p:spPr>
        <p:txBody>
          <a:bodyPr anchor="ctr">
            <a:normAutofit fontScale="92500"/>
          </a:bodyPr>
          <a:lstStyle/>
          <a:p>
            <a:pPr marL="0" indent="0">
              <a:buNone/>
            </a:pPr>
            <a:r>
              <a:rPr lang="fr-FR" sz="3600" dirty="0"/>
              <a:t>1</a:t>
            </a:r>
            <a:r>
              <a:rPr lang="fr-FR" sz="3600" baseline="30000" dirty="0"/>
              <a:t>er</a:t>
            </a:r>
            <a:r>
              <a:rPr lang="fr-FR" sz="3600" dirty="0"/>
              <a:t> exercice: </a:t>
            </a:r>
          </a:p>
          <a:p>
            <a:pPr marL="0" indent="0">
              <a:buNone/>
            </a:pPr>
            <a:r>
              <a:rPr lang="fr-FR" sz="3600" dirty="0"/>
              <a:t>Je dois lancer la balle en étant </a:t>
            </a:r>
            <a:r>
              <a:rPr lang="fr-FR" sz="3600" dirty="0">
                <a:solidFill>
                  <a:srgbClr val="FF0000"/>
                </a:solidFill>
              </a:rPr>
              <a:t>ASSIS SUR LES GENOUX</a:t>
            </a:r>
            <a:r>
              <a:rPr lang="fr-FR" sz="3600" dirty="0"/>
              <a:t> dos au mur. LE BUT: Toucher le mur </a:t>
            </a:r>
          </a:p>
          <a:p>
            <a:pPr marL="0" indent="0">
              <a:buNone/>
            </a:pPr>
            <a:r>
              <a:rPr lang="fr-FR" sz="3600" dirty="0"/>
              <a:t>(s’éloigner si trop facile).</a:t>
            </a:r>
          </a:p>
          <a:p>
            <a:endParaRPr lang="fr-FR" sz="3600" dirty="0"/>
          </a:p>
          <a:p>
            <a:endParaRPr lang="fr-FR" sz="2000" dirty="0"/>
          </a:p>
        </p:txBody>
      </p:sp>
      <p:sp>
        <p:nvSpPr>
          <p:cNvPr id="31" name="Rectangle 30">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447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E92A869-8AE7-3E44-B96A-A45C46872266}"/>
              </a:ext>
            </a:extLst>
          </p:cNvPr>
          <p:cNvSpPr>
            <a:spLocks noGrp="1"/>
          </p:cNvSpPr>
          <p:nvPr>
            <p:ph type="title"/>
          </p:nvPr>
        </p:nvSpPr>
        <p:spPr>
          <a:xfrm>
            <a:off x="589560" y="856180"/>
            <a:ext cx="4560584" cy="1128068"/>
          </a:xfrm>
        </p:spPr>
        <p:txBody>
          <a:bodyPr anchor="ctr">
            <a:normAutofit/>
          </a:bodyPr>
          <a:lstStyle/>
          <a:p>
            <a:r>
              <a:rPr lang="fr-FR" sz="3700" dirty="0"/>
              <a:t>2ème exercice: saut</a:t>
            </a:r>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9AF83C23-B66F-A743-B72A-21BF49B455E1}"/>
              </a:ext>
            </a:extLst>
          </p:cNvPr>
          <p:cNvSpPr>
            <a:spLocks noGrp="1"/>
          </p:cNvSpPr>
          <p:nvPr>
            <p:ph idx="1"/>
          </p:nvPr>
        </p:nvSpPr>
        <p:spPr>
          <a:xfrm>
            <a:off x="590719" y="2330505"/>
            <a:ext cx="4559425" cy="3979585"/>
          </a:xfrm>
        </p:spPr>
        <p:txBody>
          <a:bodyPr anchor="ctr">
            <a:normAutofit lnSpcReduction="10000"/>
          </a:bodyPr>
          <a:lstStyle/>
          <a:p>
            <a:pPr marL="0" indent="0">
              <a:buNone/>
            </a:pPr>
            <a:r>
              <a:rPr lang="fr-FR" sz="3200" dirty="0"/>
              <a:t>Je fais </a:t>
            </a:r>
            <a:r>
              <a:rPr lang="fr-FR" sz="3200" dirty="0">
                <a:solidFill>
                  <a:srgbClr val="FF0000"/>
                </a:solidFill>
              </a:rPr>
              <a:t>2 sauts en avant à cloche pied </a:t>
            </a:r>
            <a:r>
              <a:rPr lang="fr-FR" sz="3200" dirty="0"/>
              <a:t>sur le même pied et </a:t>
            </a:r>
            <a:r>
              <a:rPr lang="fr-FR" sz="3200" dirty="0">
                <a:solidFill>
                  <a:srgbClr val="FF0000"/>
                </a:solidFill>
              </a:rPr>
              <a:t>1 saut en avant ou je change de pied</a:t>
            </a:r>
            <a:r>
              <a:rPr lang="fr-FR" sz="3200" dirty="0"/>
              <a:t> puis j’</a:t>
            </a:r>
            <a:r>
              <a:rPr lang="fr-FR" sz="3200" dirty="0" err="1"/>
              <a:t>atteris</a:t>
            </a:r>
            <a:r>
              <a:rPr lang="fr-FR" sz="3200" dirty="0"/>
              <a:t> le plus loin possible les </a:t>
            </a:r>
            <a:r>
              <a:rPr lang="fr-FR" sz="3200" dirty="0">
                <a:solidFill>
                  <a:srgbClr val="FF0000"/>
                </a:solidFill>
              </a:rPr>
              <a:t>pieds joints </a:t>
            </a:r>
            <a:r>
              <a:rPr lang="fr-FR" sz="3200" dirty="0"/>
              <a:t>et les </a:t>
            </a:r>
            <a:r>
              <a:rPr lang="fr-FR" sz="3200" dirty="0">
                <a:solidFill>
                  <a:srgbClr val="FF0000"/>
                </a:solidFill>
              </a:rPr>
              <a:t>bras droits </a:t>
            </a:r>
            <a:r>
              <a:rPr lang="fr-FR" sz="3200" dirty="0"/>
              <a:t>devant moi.</a:t>
            </a:r>
          </a:p>
          <a:p>
            <a:pPr marL="0" indent="0">
              <a:buNone/>
            </a:pPr>
            <a:r>
              <a:rPr lang="fr-FR" sz="3200" dirty="0"/>
              <a:t>Je regarde toujours droit devant moi ! </a:t>
            </a:r>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53C1047F-7004-7844-9222-1E8FB17C66EF}"/>
              </a:ext>
            </a:extLst>
          </p:cNvPr>
          <p:cNvPicPr>
            <a:picLocks noChangeAspect="1"/>
          </p:cNvPicPr>
          <p:nvPr/>
        </p:nvPicPr>
        <p:blipFill>
          <a:blip r:embed="rId2"/>
          <a:stretch>
            <a:fillRect/>
          </a:stretch>
        </p:blipFill>
        <p:spPr>
          <a:xfrm>
            <a:off x="5054204" y="653950"/>
            <a:ext cx="6975033" cy="2712513"/>
          </a:xfrm>
          <a:prstGeom prst="rect">
            <a:avLst/>
          </a:prstGeom>
        </p:spPr>
      </p:pic>
    </p:spTree>
    <p:extLst>
      <p:ext uri="{BB962C8B-B14F-4D97-AF65-F5344CB8AC3E}">
        <p14:creationId xmlns:p14="http://schemas.microsoft.com/office/powerpoint/2010/main" val="1651329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3017B7-DB56-477D-A4AE-8EC1B3C99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3E734BF-D699-9845-BE9A-5ABF2041E3C4}"/>
              </a:ext>
            </a:extLst>
          </p:cNvPr>
          <p:cNvSpPr>
            <a:spLocks noGrp="1"/>
          </p:cNvSpPr>
          <p:nvPr>
            <p:ph type="title"/>
          </p:nvPr>
        </p:nvSpPr>
        <p:spPr>
          <a:xfrm>
            <a:off x="7331383" y="1651425"/>
            <a:ext cx="4171994" cy="3932729"/>
          </a:xfrm>
        </p:spPr>
        <p:txBody>
          <a:bodyPr vert="horz" lIns="91440" tIns="45720" rIns="91440" bIns="45720" rtlCol="0" anchor="b">
            <a:normAutofit fontScale="90000"/>
          </a:bodyPr>
          <a:lstStyle/>
          <a:p>
            <a:r>
              <a:rPr lang="en-US" sz="5600" dirty="0" err="1"/>
              <a:t>Exercice</a:t>
            </a:r>
            <a:r>
              <a:rPr lang="en-US" sz="5600" dirty="0"/>
              <a:t> </a:t>
            </a:r>
            <a:r>
              <a:rPr lang="en-US" sz="5600" dirty="0" err="1"/>
              <a:t>numéro</a:t>
            </a:r>
            <a:r>
              <a:rPr lang="en-US" sz="5600" dirty="0"/>
              <a:t> 3: </a:t>
            </a:r>
            <a:r>
              <a:rPr lang="en-US" sz="5600" dirty="0" err="1"/>
              <a:t>Saute</a:t>
            </a:r>
            <a:r>
              <a:rPr lang="en-US" sz="5600" dirty="0"/>
              <a:t> mouton avec ma </a:t>
            </a:r>
            <a:r>
              <a:rPr lang="en-US" sz="5600" dirty="0" err="1"/>
              <a:t>famille</a:t>
            </a:r>
            <a:r>
              <a:rPr lang="en-US" sz="5600" dirty="0"/>
              <a:t>/ </a:t>
            </a:r>
            <a:r>
              <a:rPr lang="en-US" sz="5600" dirty="0" err="1"/>
              <a:t>copains</a:t>
            </a:r>
            <a:r>
              <a:rPr lang="en-US" sz="5600" dirty="0"/>
              <a:t>/ </a:t>
            </a:r>
            <a:r>
              <a:rPr lang="en-US" sz="5600" dirty="0" err="1"/>
              <a:t>copines</a:t>
            </a:r>
            <a:r>
              <a:rPr lang="en-US" sz="5600" dirty="0"/>
              <a:t> </a:t>
            </a:r>
          </a:p>
        </p:txBody>
      </p:sp>
      <p:grpSp>
        <p:nvGrpSpPr>
          <p:cNvPr id="12" name="Group 11">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2218698" y="2733627"/>
            <a:ext cx="1340409" cy="5777807"/>
            <a:chOff x="329184" y="2"/>
            <a:chExt cx="524256" cy="5777807"/>
          </a:xfrm>
        </p:grpSpPr>
        <p:cxnSp>
          <p:nvCxnSpPr>
            <p:cNvPr id="13" name="Straight Connector 12">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2"/>
              <a:ext cx="524256" cy="56667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3" y="372533"/>
            <a:ext cx="6116779" cy="606872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Espace réservé du contenu 6">
            <a:extLst>
              <a:ext uri="{FF2B5EF4-FFF2-40B4-BE49-F238E27FC236}">
                <a16:creationId xmlns:a16="http://schemas.microsoft.com/office/drawing/2014/main" id="{A25F2BAA-C88D-5040-AD4B-81E5238B1FFA}"/>
              </a:ext>
            </a:extLst>
          </p:cNvPr>
          <p:cNvPicPr>
            <a:picLocks noGrp="1" noChangeAspect="1"/>
          </p:cNvPicPr>
          <p:nvPr>
            <p:ph idx="1"/>
          </p:nvPr>
        </p:nvPicPr>
        <p:blipFill>
          <a:blip r:embed="rId2"/>
          <a:stretch>
            <a:fillRect/>
          </a:stretch>
        </p:blipFill>
        <p:spPr>
          <a:xfrm>
            <a:off x="1375017" y="0"/>
            <a:ext cx="4817743" cy="6829034"/>
          </a:xfrm>
        </p:spPr>
      </p:pic>
    </p:spTree>
    <p:extLst>
      <p:ext uri="{BB962C8B-B14F-4D97-AF65-F5344CB8AC3E}">
        <p14:creationId xmlns:p14="http://schemas.microsoft.com/office/powerpoint/2010/main" val="3076182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9791FD5-B0DF-D344-B4EE-E47DD6215F63}"/>
              </a:ext>
            </a:extLst>
          </p:cNvPr>
          <p:cNvSpPr>
            <a:spLocks noGrp="1"/>
          </p:cNvSpPr>
          <p:nvPr>
            <p:ph type="title"/>
          </p:nvPr>
        </p:nvSpPr>
        <p:spPr>
          <a:xfrm>
            <a:off x="589560" y="856180"/>
            <a:ext cx="4560584" cy="1128068"/>
          </a:xfrm>
        </p:spPr>
        <p:txBody>
          <a:bodyPr anchor="ctr">
            <a:normAutofit fontScale="90000"/>
          </a:bodyPr>
          <a:lstStyle/>
          <a:p>
            <a:r>
              <a:rPr lang="fr-FR" sz="3700" dirty="0"/>
              <a:t>Exercice numéro 4: Sprint dehors avec Maman ou Papa</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F57A5423-995D-5340-ABF5-282D09E33700}"/>
              </a:ext>
            </a:extLst>
          </p:cNvPr>
          <p:cNvSpPr>
            <a:spLocks noGrp="1"/>
          </p:cNvSpPr>
          <p:nvPr>
            <p:ph idx="1"/>
          </p:nvPr>
        </p:nvSpPr>
        <p:spPr>
          <a:xfrm>
            <a:off x="590719" y="2330505"/>
            <a:ext cx="4559425" cy="3979585"/>
          </a:xfrm>
        </p:spPr>
        <p:txBody>
          <a:bodyPr anchor="ctr">
            <a:noAutofit/>
          </a:bodyPr>
          <a:lstStyle/>
          <a:p>
            <a:pPr marL="0" indent="0">
              <a:buNone/>
            </a:pPr>
            <a:r>
              <a:rPr lang="fr-FR" sz="3600" dirty="0"/>
              <a:t>Je me place sur la ligne de départ et je fais 4 fois la course contre mon papa, ma maman, mon frère, ma sœur etc…</a:t>
            </a: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descr="Une image contenant texte&#10;&#10;Description générée automatiquement">
            <a:extLst>
              <a:ext uri="{FF2B5EF4-FFF2-40B4-BE49-F238E27FC236}">
                <a16:creationId xmlns:a16="http://schemas.microsoft.com/office/drawing/2014/main" id="{94501EB0-5AF9-AC42-B655-3885EA1FF8BB}"/>
              </a:ext>
            </a:extLst>
          </p:cNvPr>
          <p:cNvPicPr>
            <a:picLocks noChangeAspect="1"/>
          </p:cNvPicPr>
          <p:nvPr/>
        </p:nvPicPr>
        <p:blipFill>
          <a:blip r:embed="rId2"/>
          <a:stretch>
            <a:fillRect/>
          </a:stretch>
        </p:blipFill>
        <p:spPr>
          <a:xfrm>
            <a:off x="5150144" y="1191460"/>
            <a:ext cx="6590538" cy="4251960"/>
          </a:xfrm>
          <a:prstGeom prst="rect">
            <a:avLst/>
          </a:prstGeom>
        </p:spPr>
      </p:pic>
    </p:spTree>
    <p:extLst>
      <p:ext uri="{BB962C8B-B14F-4D97-AF65-F5344CB8AC3E}">
        <p14:creationId xmlns:p14="http://schemas.microsoft.com/office/powerpoint/2010/main" val="741340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95AB78B-C593-FF45-AAFB-0C6F75B114E2}"/>
              </a:ext>
            </a:extLst>
          </p:cNvPr>
          <p:cNvSpPr>
            <a:spLocks noGrp="1"/>
          </p:cNvSpPr>
          <p:nvPr>
            <p:ph type="title"/>
          </p:nvPr>
        </p:nvSpPr>
        <p:spPr>
          <a:xfrm>
            <a:off x="589560" y="856180"/>
            <a:ext cx="4560584" cy="1128068"/>
          </a:xfrm>
        </p:spPr>
        <p:txBody>
          <a:bodyPr anchor="ctr">
            <a:normAutofit fontScale="90000"/>
          </a:bodyPr>
          <a:lstStyle/>
          <a:p>
            <a:r>
              <a:rPr lang="fr-FR" sz="4000" dirty="0"/>
              <a:t>Les étirements : </a:t>
            </a:r>
            <a:br>
              <a:rPr lang="fr-FR" sz="4000" dirty="0"/>
            </a:br>
            <a:r>
              <a:rPr lang="fr-FR" sz="4000" dirty="0">
                <a:solidFill>
                  <a:srgbClr val="FF0000"/>
                </a:solidFill>
              </a:rPr>
              <a:t>LA FLEUR </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E0F1F3FA-7871-F140-A809-FD63B11A2D17}"/>
              </a:ext>
            </a:extLst>
          </p:cNvPr>
          <p:cNvSpPr>
            <a:spLocks noGrp="1"/>
          </p:cNvSpPr>
          <p:nvPr>
            <p:ph idx="1"/>
          </p:nvPr>
        </p:nvSpPr>
        <p:spPr>
          <a:xfrm>
            <a:off x="590719" y="2330505"/>
            <a:ext cx="4559425" cy="3979585"/>
          </a:xfrm>
        </p:spPr>
        <p:txBody>
          <a:bodyPr anchor="ctr">
            <a:noAutofit/>
          </a:bodyPr>
          <a:lstStyle/>
          <a:p>
            <a:pPr marL="0" indent="0">
              <a:buNone/>
            </a:pPr>
            <a:r>
              <a:rPr lang="fr-FR" sz="3200" dirty="0"/>
              <a:t>Debout quand maman ou papa me dit que le soleil se lève je tire bien haut mes bras dans le ciel, et quand le soleil se couche, je me recroqueville sur moi-même en boule, sans poser les fesses par terre! ( 5 fois). </a:t>
            </a: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descr="Une image contenant texte, graphiques vectoriels&#10;&#10;Description générée automatiquement">
            <a:extLst>
              <a:ext uri="{FF2B5EF4-FFF2-40B4-BE49-F238E27FC236}">
                <a16:creationId xmlns:a16="http://schemas.microsoft.com/office/drawing/2014/main" id="{71D7B585-2021-424E-821D-4798F592F96E}"/>
              </a:ext>
            </a:extLst>
          </p:cNvPr>
          <p:cNvPicPr>
            <a:picLocks noChangeAspect="1"/>
          </p:cNvPicPr>
          <p:nvPr/>
        </p:nvPicPr>
        <p:blipFill>
          <a:blip r:embed="rId2"/>
          <a:stretch>
            <a:fillRect/>
          </a:stretch>
        </p:blipFill>
        <p:spPr>
          <a:xfrm>
            <a:off x="6176066" y="-635"/>
            <a:ext cx="4876800" cy="6502400"/>
          </a:xfrm>
          <a:prstGeom prst="rect">
            <a:avLst/>
          </a:prstGeom>
        </p:spPr>
      </p:pic>
    </p:spTree>
    <p:extLst>
      <p:ext uri="{BB962C8B-B14F-4D97-AF65-F5344CB8AC3E}">
        <p14:creationId xmlns:p14="http://schemas.microsoft.com/office/powerpoint/2010/main" val="539156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A85058-97F8-4345-91C1-BEB17D158DF5}"/>
              </a:ext>
            </a:extLst>
          </p:cNvPr>
          <p:cNvSpPr>
            <a:spLocks noGrp="1"/>
          </p:cNvSpPr>
          <p:nvPr>
            <p:ph type="title"/>
          </p:nvPr>
        </p:nvSpPr>
        <p:spPr/>
        <p:txBody>
          <a:bodyPr/>
          <a:lstStyle/>
          <a:p>
            <a:pPr algn="ctr"/>
            <a:r>
              <a:rPr lang="fr-FR" dirty="0">
                <a:solidFill>
                  <a:srgbClr val="FFFF00"/>
                </a:solidFill>
              </a:rPr>
              <a:t>Allonge toi sur le dos et bascule tes pieds derrière ta tête </a:t>
            </a:r>
          </a:p>
        </p:txBody>
      </p:sp>
      <p:pic>
        <p:nvPicPr>
          <p:cNvPr id="7" name="Espace réservé du contenu 6">
            <a:extLst>
              <a:ext uri="{FF2B5EF4-FFF2-40B4-BE49-F238E27FC236}">
                <a16:creationId xmlns:a16="http://schemas.microsoft.com/office/drawing/2014/main" id="{EAF4D8A9-1926-124C-8DE9-9C0C1CE8121D}"/>
              </a:ext>
            </a:extLst>
          </p:cNvPr>
          <p:cNvPicPr>
            <a:picLocks noGrp="1" noChangeAspect="1"/>
          </p:cNvPicPr>
          <p:nvPr>
            <p:ph idx="1"/>
          </p:nvPr>
        </p:nvPicPr>
        <p:blipFill rotWithShape="1">
          <a:blip r:embed="rId2"/>
          <a:srcRect l="2672" t="4858" r="75027" b="50195"/>
          <a:stretch/>
        </p:blipFill>
        <p:spPr>
          <a:xfrm>
            <a:off x="1249680" y="1581644"/>
            <a:ext cx="3444240" cy="4911231"/>
          </a:xfrm>
        </p:spPr>
      </p:pic>
      <p:sp>
        <p:nvSpPr>
          <p:cNvPr id="8" name="ZoneTexte 7">
            <a:extLst>
              <a:ext uri="{FF2B5EF4-FFF2-40B4-BE49-F238E27FC236}">
                <a16:creationId xmlns:a16="http://schemas.microsoft.com/office/drawing/2014/main" id="{A1C0D47A-1266-8141-BD98-42576600F94F}"/>
              </a:ext>
            </a:extLst>
          </p:cNvPr>
          <p:cNvSpPr txBox="1"/>
          <p:nvPr/>
        </p:nvSpPr>
        <p:spPr>
          <a:xfrm>
            <a:off x="6370320" y="2011680"/>
            <a:ext cx="4983480" cy="3046988"/>
          </a:xfrm>
          <a:prstGeom prst="rect">
            <a:avLst/>
          </a:prstGeom>
          <a:noFill/>
        </p:spPr>
        <p:txBody>
          <a:bodyPr wrap="square" rtlCol="0">
            <a:spAutoFit/>
          </a:bodyPr>
          <a:lstStyle/>
          <a:p>
            <a:r>
              <a:rPr lang="fr-FR" sz="3200" dirty="0"/>
              <a:t>Assis par terre les jambes en tailleur. J’effectue de grandes respirations. J’inspire par le nez et j’expire par la bouche. </a:t>
            </a:r>
          </a:p>
          <a:p>
            <a:r>
              <a:rPr lang="fr-FR" sz="3200" dirty="0"/>
              <a:t>Maman ou Papa compte jusqu’à 20.</a:t>
            </a:r>
            <a:endParaRPr lang="fr-FR" dirty="0"/>
          </a:p>
        </p:txBody>
      </p:sp>
    </p:spTree>
    <p:extLst>
      <p:ext uri="{BB962C8B-B14F-4D97-AF65-F5344CB8AC3E}">
        <p14:creationId xmlns:p14="http://schemas.microsoft.com/office/powerpoint/2010/main" val="2629384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A85058-97F8-4345-91C1-BEB17D158DF5}"/>
              </a:ext>
            </a:extLst>
          </p:cNvPr>
          <p:cNvSpPr>
            <a:spLocks noGrp="1"/>
          </p:cNvSpPr>
          <p:nvPr>
            <p:ph type="title"/>
          </p:nvPr>
        </p:nvSpPr>
        <p:spPr/>
        <p:txBody>
          <a:bodyPr/>
          <a:lstStyle/>
          <a:p>
            <a:pPr algn="ctr"/>
            <a:r>
              <a:rPr lang="fr-FR" dirty="0">
                <a:solidFill>
                  <a:srgbClr val="FFFF00"/>
                </a:solidFill>
              </a:rPr>
              <a:t>Allonge toi sur le dos pour terminer la séance</a:t>
            </a:r>
          </a:p>
        </p:txBody>
      </p:sp>
      <p:sp>
        <p:nvSpPr>
          <p:cNvPr id="8" name="ZoneTexte 7">
            <a:extLst>
              <a:ext uri="{FF2B5EF4-FFF2-40B4-BE49-F238E27FC236}">
                <a16:creationId xmlns:a16="http://schemas.microsoft.com/office/drawing/2014/main" id="{A1C0D47A-1266-8141-BD98-42576600F94F}"/>
              </a:ext>
            </a:extLst>
          </p:cNvPr>
          <p:cNvSpPr txBox="1"/>
          <p:nvPr/>
        </p:nvSpPr>
        <p:spPr>
          <a:xfrm>
            <a:off x="6370320" y="2011680"/>
            <a:ext cx="4983480" cy="3046988"/>
          </a:xfrm>
          <a:prstGeom prst="rect">
            <a:avLst/>
          </a:prstGeom>
          <a:noFill/>
        </p:spPr>
        <p:txBody>
          <a:bodyPr wrap="square" rtlCol="0">
            <a:spAutoFit/>
          </a:bodyPr>
          <a:lstStyle/>
          <a:p>
            <a:r>
              <a:rPr lang="fr-FR" sz="3200" dirty="0"/>
              <a:t>Allongé sur le sol, pieds/ bras écartés, paumes de mains ouvertes vers le ciel, je ferme les yeux et je prends des grandes respirations. </a:t>
            </a:r>
            <a:endParaRPr lang="fr-FR" dirty="0"/>
          </a:p>
        </p:txBody>
      </p:sp>
      <p:pic>
        <p:nvPicPr>
          <p:cNvPr id="6" name="Espace réservé du contenu 5" descr="Une image contenant texte, clipart&#10;&#10;Description générée automatiquement">
            <a:extLst>
              <a:ext uri="{FF2B5EF4-FFF2-40B4-BE49-F238E27FC236}">
                <a16:creationId xmlns:a16="http://schemas.microsoft.com/office/drawing/2014/main" id="{C505C6E4-2ED6-B241-A8DE-183052484E40}"/>
              </a:ext>
            </a:extLst>
          </p:cNvPr>
          <p:cNvPicPr>
            <a:picLocks noGrp="1" noChangeAspect="1"/>
          </p:cNvPicPr>
          <p:nvPr>
            <p:ph idx="1"/>
          </p:nvPr>
        </p:nvPicPr>
        <p:blipFill>
          <a:blip r:embed="rId2"/>
          <a:stretch>
            <a:fillRect/>
          </a:stretch>
        </p:blipFill>
        <p:spPr>
          <a:xfrm>
            <a:off x="1047750" y="1458525"/>
            <a:ext cx="3901621" cy="5034350"/>
          </a:xfrm>
        </p:spPr>
      </p:pic>
    </p:spTree>
    <p:extLst>
      <p:ext uri="{BB962C8B-B14F-4D97-AF65-F5344CB8AC3E}">
        <p14:creationId xmlns:p14="http://schemas.microsoft.com/office/powerpoint/2010/main" val="700598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table, intérieur, jouet, guichet&#10;&#10;Description générée automatiquement">
            <a:extLst>
              <a:ext uri="{FF2B5EF4-FFF2-40B4-BE49-F238E27FC236}">
                <a16:creationId xmlns:a16="http://schemas.microsoft.com/office/drawing/2014/main" id="{168B7226-0DEC-CE40-BE7A-A125D801BE7D}"/>
              </a:ext>
            </a:extLst>
          </p:cNvPr>
          <p:cNvPicPr>
            <a:picLocks noChangeAspect="1"/>
          </p:cNvPicPr>
          <p:nvPr/>
        </p:nvPicPr>
        <p:blipFill rotWithShape="1">
          <a:blip r:embed="rId2">
            <a:alphaModFix amt="50000"/>
          </a:blip>
          <a:srcRect r="444"/>
          <a:stretch/>
        </p:blipFill>
        <p:spPr>
          <a:xfrm>
            <a:off x="20" y="1"/>
            <a:ext cx="12191980" cy="6857999"/>
          </a:xfrm>
          <a:prstGeom prst="rect">
            <a:avLst/>
          </a:prstGeom>
        </p:spPr>
      </p:pic>
      <p:sp>
        <p:nvSpPr>
          <p:cNvPr id="2" name="Titre 1">
            <a:extLst>
              <a:ext uri="{FF2B5EF4-FFF2-40B4-BE49-F238E27FC236}">
                <a16:creationId xmlns:a16="http://schemas.microsoft.com/office/drawing/2014/main" id="{6030E8BA-B08A-7A48-A246-FBD713B9EF74}"/>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dirty="0">
                <a:solidFill>
                  <a:srgbClr val="FFFFFF"/>
                </a:solidFill>
              </a:rPr>
              <a:t>Voilà Ma séance de Baby </a:t>
            </a:r>
            <a:r>
              <a:rPr lang="en-US" sz="6000" dirty="0" err="1">
                <a:solidFill>
                  <a:srgbClr val="FFFFFF"/>
                </a:solidFill>
              </a:rPr>
              <a:t>Athlé</a:t>
            </a:r>
            <a:r>
              <a:rPr lang="en-US" sz="6000" dirty="0">
                <a:solidFill>
                  <a:srgbClr val="FFFFFF"/>
                </a:solidFill>
              </a:rPr>
              <a:t> </a:t>
            </a:r>
            <a:r>
              <a:rPr lang="en-US" sz="6000" dirty="0" err="1">
                <a:solidFill>
                  <a:srgbClr val="FFFFFF"/>
                </a:solidFill>
              </a:rPr>
              <a:t>est</a:t>
            </a:r>
            <a:r>
              <a:rPr lang="en-US" sz="6000" dirty="0">
                <a:solidFill>
                  <a:srgbClr val="FFFFFF"/>
                </a:solidFill>
              </a:rPr>
              <a:t> </a:t>
            </a:r>
            <a:r>
              <a:rPr lang="en-US" sz="6000" dirty="0" err="1">
                <a:solidFill>
                  <a:srgbClr val="FFFFFF"/>
                </a:solidFill>
              </a:rPr>
              <a:t>finie</a:t>
            </a:r>
            <a:r>
              <a:rPr lang="en-US" sz="6000" dirty="0">
                <a:solidFill>
                  <a:srgbClr val="FFFFFF"/>
                </a:solidFill>
              </a:rPr>
              <a:t> ! </a:t>
            </a:r>
          </a:p>
        </p:txBody>
      </p:sp>
      <p:sp>
        <p:nvSpPr>
          <p:cNvPr id="3" name="Espace réservé du contenu 2">
            <a:extLst>
              <a:ext uri="{FF2B5EF4-FFF2-40B4-BE49-F238E27FC236}">
                <a16:creationId xmlns:a16="http://schemas.microsoft.com/office/drawing/2014/main" id="{6CF440B5-8360-A446-82C7-06005D560456}"/>
              </a:ext>
            </a:extLst>
          </p:cNvPr>
          <p:cNvSpPr>
            <a:spLocks noGrp="1"/>
          </p:cNvSpPr>
          <p:nvPr>
            <p:ph idx="1"/>
          </p:nvPr>
        </p:nvSpPr>
        <p:spPr>
          <a:xfrm>
            <a:off x="1524000" y="4159404"/>
            <a:ext cx="9144000" cy="1098395"/>
          </a:xfrm>
        </p:spPr>
        <p:txBody>
          <a:bodyPr vert="horz" lIns="91440" tIns="45720" rIns="91440" bIns="45720" rtlCol="0">
            <a:normAutofit/>
          </a:bodyPr>
          <a:lstStyle/>
          <a:p>
            <a:pPr marL="0" indent="0" algn="ctr">
              <a:buNone/>
            </a:pPr>
            <a:r>
              <a:rPr lang="en-US" sz="2400" dirty="0">
                <a:solidFill>
                  <a:srgbClr val="FFFFFF"/>
                </a:solidFill>
              </a:rPr>
              <a:t>On se </a:t>
            </a:r>
            <a:r>
              <a:rPr lang="en-US" sz="2400" dirty="0" err="1">
                <a:solidFill>
                  <a:srgbClr val="FFFFFF"/>
                </a:solidFill>
              </a:rPr>
              <a:t>dit</a:t>
            </a:r>
            <a:r>
              <a:rPr lang="en-US" sz="2400" dirty="0">
                <a:solidFill>
                  <a:srgbClr val="FFFFFF"/>
                </a:solidFill>
              </a:rPr>
              <a:t> </a:t>
            </a:r>
            <a:r>
              <a:rPr lang="en-US" sz="2400" dirty="0" err="1">
                <a:solidFill>
                  <a:srgbClr val="FFFFFF"/>
                </a:solidFill>
              </a:rPr>
              <a:t>à</a:t>
            </a:r>
            <a:r>
              <a:rPr lang="en-US" sz="2400" dirty="0">
                <a:solidFill>
                  <a:srgbClr val="FFFFFF"/>
                </a:solidFill>
              </a:rPr>
              <a:t> </a:t>
            </a:r>
            <a:r>
              <a:rPr lang="en-US" sz="2400" dirty="0" err="1">
                <a:solidFill>
                  <a:srgbClr val="FFFFFF"/>
                </a:solidFill>
              </a:rPr>
              <a:t>samedi</a:t>
            </a:r>
            <a:r>
              <a:rPr lang="en-US" sz="2400" dirty="0">
                <a:solidFill>
                  <a:srgbClr val="FFFFFF"/>
                </a:solidFill>
              </a:rPr>
              <a:t> prochain pour de nouveaux </a:t>
            </a:r>
            <a:r>
              <a:rPr lang="en-US" sz="2400" dirty="0" err="1">
                <a:solidFill>
                  <a:srgbClr val="FFFFFF"/>
                </a:solidFill>
              </a:rPr>
              <a:t>exercices</a:t>
            </a:r>
            <a:r>
              <a:rPr lang="en-US" sz="2400" dirty="0">
                <a:solidFill>
                  <a:srgbClr val="FFFFFF"/>
                </a:solidFill>
              </a:rPr>
              <a:t> ! </a:t>
            </a:r>
          </a:p>
        </p:txBody>
      </p:sp>
    </p:spTree>
    <p:extLst>
      <p:ext uri="{BB962C8B-B14F-4D97-AF65-F5344CB8AC3E}">
        <p14:creationId xmlns:p14="http://schemas.microsoft.com/office/powerpoint/2010/main" val="354987723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5DDA9D13-7C67-5D4D-81DE-BED825C03847}"/>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4700" kern="1200">
                <a:solidFill>
                  <a:srgbClr val="FFFFFF"/>
                </a:solidFill>
                <a:latin typeface="+mj-lt"/>
                <a:ea typeface="+mj-ea"/>
                <a:cs typeface="+mj-cs"/>
              </a:rPr>
              <a:t>JE COMMENCE PAR L’ÉCHAUFFEMENT DES ANIMAUX </a:t>
            </a:r>
          </a:p>
        </p:txBody>
      </p:sp>
      <p:sp>
        <p:nvSpPr>
          <p:cNvPr id="3" name="Espace réservé du contenu 2">
            <a:extLst>
              <a:ext uri="{FF2B5EF4-FFF2-40B4-BE49-F238E27FC236}">
                <a16:creationId xmlns:a16="http://schemas.microsoft.com/office/drawing/2014/main" id="{5AEFA331-8A5E-4C4F-B0B6-2EE003068784}"/>
              </a:ext>
            </a:extLst>
          </p:cNvPr>
          <p:cNvSpPr>
            <a:spLocks noGrp="1"/>
          </p:cNvSpPr>
          <p:nvPr>
            <p:ph idx="1"/>
          </p:nvPr>
        </p:nvSpPr>
        <p:spPr>
          <a:xfrm>
            <a:off x="3045368" y="4074718"/>
            <a:ext cx="6105194" cy="682079"/>
          </a:xfrm>
        </p:spPr>
        <p:txBody>
          <a:bodyPr vert="horz" lIns="91440" tIns="45720" rIns="91440" bIns="45720" rtlCol="0">
            <a:normAutofit/>
          </a:bodyPr>
          <a:lstStyle/>
          <a:p>
            <a:pPr marL="0" indent="0" algn="ctr">
              <a:buNone/>
            </a:pPr>
            <a:r>
              <a:rPr lang="en-US" sz="2000" kern="1200" dirty="0">
                <a:solidFill>
                  <a:srgbClr val="FFFFFF"/>
                </a:solidFill>
                <a:latin typeface="+mn-lt"/>
                <a:ea typeface="+mn-ea"/>
                <a:cs typeface="+mn-cs"/>
              </a:rPr>
              <a:t>Avec </a:t>
            </a:r>
            <a:r>
              <a:rPr lang="en-US" sz="2000" kern="1200" dirty="0" err="1">
                <a:solidFill>
                  <a:srgbClr val="FFFFFF"/>
                </a:solidFill>
                <a:latin typeface="+mn-lt"/>
                <a:ea typeface="+mn-ea"/>
                <a:cs typeface="+mn-cs"/>
              </a:rPr>
              <a:t>Maman</a:t>
            </a:r>
            <a:r>
              <a:rPr lang="en-US" sz="2000" kern="1200" dirty="0">
                <a:solidFill>
                  <a:srgbClr val="FFFFFF"/>
                </a:solidFill>
                <a:latin typeface="+mn-lt"/>
                <a:ea typeface="+mn-ea"/>
                <a:cs typeface="+mn-cs"/>
              </a:rPr>
              <a:t> </a:t>
            </a:r>
            <a:r>
              <a:rPr lang="en-US" sz="2000" kern="1200" dirty="0" err="1">
                <a:solidFill>
                  <a:srgbClr val="FFFFFF"/>
                </a:solidFill>
                <a:latin typeface="+mn-lt"/>
                <a:ea typeface="+mn-ea"/>
                <a:cs typeface="+mn-cs"/>
              </a:rPr>
              <a:t>ou</a:t>
            </a:r>
            <a:r>
              <a:rPr lang="en-US" sz="2000" kern="1200" dirty="0">
                <a:solidFill>
                  <a:srgbClr val="FFFFFF"/>
                </a:solidFill>
                <a:latin typeface="+mn-lt"/>
                <a:ea typeface="+mn-ea"/>
                <a:cs typeface="+mn-cs"/>
              </a:rPr>
              <a:t> Papa je </a:t>
            </a:r>
            <a:r>
              <a:rPr lang="en-US" sz="2000" kern="1200" dirty="0" err="1">
                <a:solidFill>
                  <a:srgbClr val="FFFFFF"/>
                </a:solidFill>
                <a:latin typeface="+mn-lt"/>
                <a:ea typeface="+mn-ea"/>
                <a:cs typeface="+mn-cs"/>
              </a:rPr>
              <a:t>reproduis</a:t>
            </a:r>
            <a:r>
              <a:rPr lang="en-US" sz="2000" kern="1200" dirty="0">
                <a:solidFill>
                  <a:srgbClr val="FFFFFF"/>
                </a:solidFill>
                <a:latin typeface="+mn-lt"/>
                <a:ea typeface="+mn-ea"/>
                <a:cs typeface="+mn-cs"/>
              </a:rPr>
              <a:t> les </a:t>
            </a:r>
            <a:r>
              <a:rPr lang="en-US" sz="2000" kern="1200" dirty="0" err="1">
                <a:solidFill>
                  <a:srgbClr val="FFFFFF"/>
                </a:solidFill>
                <a:latin typeface="+mn-lt"/>
                <a:ea typeface="+mn-ea"/>
                <a:cs typeface="+mn-cs"/>
              </a:rPr>
              <a:t>animaux</a:t>
            </a:r>
            <a:r>
              <a:rPr lang="en-US" sz="2000" kern="1200" dirty="0">
                <a:solidFill>
                  <a:srgbClr val="FFFFFF"/>
                </a:solidFill>
                <a:latin typeface="+mn-lt"/>
                <a:ea typeface="+mn-ea"/>
                <a:cs typeface="+mn-cs"/>
              </a:rPr>
              <a:t> que je </a:t>
            </a:r>
            <a:r>
              <a:rPr lang="en-US" sz="2000" kern="1200" dirty="0" err="1">
                <a:solidFill>
                  <a:srgbClr val="FFFFFF"/>
                </a:solidFill>
                <a:latin typeface="+mn-lt"/>
                <a:ea typeface="+mn-ea"/>
                <a:cs typeface="+mn-cs"/>
              </a:rPr>
              <a:t>vois</a:t>
            </a:r>
            <a:r>
              <a:rPr lang="en-US" sz="2000" kern="1200" dirty="0">
                <a:solidFill>
                  <a:srgbClr val="FFFFFF"/>
                </a:solidFill>
                <a:latin typeface="+mn-lt"/>
                <a:ea typeface="+mn-ea"/>
                <a:cs typeface="+mn-cs"/>
              </a:rPr>
              <a:t> sur </a:t>
            </a:r>
            <a:r>
              <a:rPr lang="en-US" sz="2000" kern="1200" dirty="0" err="1">
                <a:solidFill>
                  <a:srgbClr val="FFFFFF"/>
                </a:solidFill>
                <a:latin typeface="+mn-lt"/>
                <a:ea typeface="+mn-ea"/>
                <a:cs typeface="+mn-cs"/>
              </a:rPr>
              <a:t>l’écran</a:t>
            </a:r>
            <a:r>
              <a:rPr lang="en-US" sz="2000" kern="1200" dirty="0">
                <a:solidFill>
                  <a:srgbClr val="FFFFFF"/>
                </a:solidFill>
                <a:latin typeface="+mn-lt"/>
                <a:ea typeface="+mn-ea"/>
                <a:cs typeface="+mn-cs"/>
              </a:rPr>
              <a:t> </a:t>
            </a:r>
          </a:p>
        </p:txBody>
      </p:sp>
    </p:spTree>
    <p:extLst>
      <p:ext uri="{BB962C8B-B14F-4D97-AF65-F5344CB8AC3E}">
        <p14:creationId xmlns:p14="http://schemas.microsoft.com/office/powerpoint/2010/main" val="1048705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881616-8AB8-9342-94F3-46971C3115C8}"/>
              </a:ext>
            </a:extLst>
          </p:cNvPr>
          <p:cNvSpPr>
            <a:spLocks noGrp="1"/>
          </p:cNvSpPr>
          <p:nvPr>
            <p:ph type="title"/>
          </p:nvPr>
        </p:nvSpPr>
        <p:spPr>
          <a:xfrm>
            <a:off x="5191931" y="216976"/>
            <a:ext cx="6812797" cy="4797641"/>
          </a:xfrm>
        </p:spPr>
        <p:txBody>
          <a:bodyPr>
            <a:normAutofit fontScale="90000"/>
          </a:bodyPr>
          <a:lstStyle/>
          <a:p>
            <a:r>
              <a:rPr lang="fr-FR" dirty="0"/>
              <a:t>EN PREMIER LE PLUS GRAND DES ANIMAUX ! </a:t>
            </a:r>
            <a:br>
              <a:rPr lang="fr-FR" dirty="0"/>
            </a:br>
            <a:r>
              <a:rPr lang="fr-FR" dirty="0"/>
              <a:t>Je pousse fort sur la pointe des pieds, mes bras sont tendus au dessus de ma tête, mes mains veulent toucher le ciel ! </a:t>
            </a:r>
            <a:br>
              <a:rPr lang="fr-FR" dirty="0"/>
            </a:br>
            <a:endParaRPr lang="fr-FR" dirty="0"/>
          </a:p>
        </p:txBody>
      </p:sp>
      <p:pic>
        <p:nvPicPr>
          <p:cNvPr id="5" name="Image 4" descr="Une image contenant dessin&#10;&#10;Description générée automatiquement">
            <a:extLst>
              <a:ext uri="{FF2B5EF4-FFF2-40B4-BE49-F238E27FC236}">
                <a16:creationId xmlns:a16="http://schemas.microsoft.com/office/drawing/2014/main" id="{FC3BB448-51A0-024A-AB38-9D9693039744}"/>
              </a:ext>
            </a:extLst>
          </p:cNvPr>
          <p:cNvPicPr>
            <a:picLocks noChangeAspect="1"/>
          </p:cNvPicPr>
          <p:nvPr/>
        </p:nvPicPr>
        <p:blipFill rotWithShape="1">
          <a:blip r:embed="rId2"/>
          <a:srcRect t="2542" b="7062"/>
          <a:stretch/>
        </p:blipFill>
        <p:spPr>
          <a:xfrm>
            <a:off x="1401843" y="451836"/>
            <a:ext cx="2813695" cy="5954327"/>
          </a:xfrm>
          <a:prstGeom prst="rect">
            <a:avLst/>
          </a:prstGeom>
        </p:spPr>
      </p:pic>
    </p:spTree>
    <p:extLst>
      <p:ext uri="{BB962C8B-B14F-4D97-AF65-F5344CB8AC3E}">
        <p14:creationId xmlns:p14="http://schemas.microsoft.com/office/powerpoint/2010/main" val="4780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39E93DA-BA0C-4FFD-8859-C0D19FF5C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A1A378B-929B-274F-A3B0-38DE2752F514}"/>
              </a:ext>
            </a:extLst>
          </p:cNvPr>
          <p:cNvSpPr>
            <a:spLocks noGrp="1"/>
          </p:cNvSpPr>
          <p:nvPr>
            <p:ph type="title"/>
          </p:nvPr>
        </p:nvSpPr>
        <p:spPr>
          <a:xfrm>
            <a:off x="7331384" y="679731"/>
            <a:ext cx="4171994" cy="3736540"/>
          </a:xfrm>
        </p:spPr>
        <p:txBody>
          <a:bodyPr vert="horz" lIns="91440" tIns="45720" rIns="91440" bIns="45720" rtlCol="0" anchor="b">
            <a:normAutofit/>
          </a:bodyPr>
          <a:lstStyle/>
          <a:p>
            <a:r>
              <a:rPr lang="en-US" sz="3800" dirty="0"/>
              <a:t>Je </a:t>
            </a:r>
            <a:r>
              <a:rPr lang="en-US" sz="3800" dirty="0" err="1"/>
              <a:t>colle</a:t>
            </a:r>
            <a:r>
              <a:rPr lang="en-US" sz="3800" dirty="0"/>
              <a:t> </a:t>
            </a:r>
            <a:r>
              <a:rPr lang="en-US" sz="3800" dirty="0" err="1"/>
              <a:t>mes</a:t>
            </a:r>
            <a:r>
              <a:rPr lang="en-US" sz="3800" dirty="0"/>
              <a:t> 2 </a:t>
            </a:r>
            <a:r>
              <a:rPr lang="en-US" sz="3800" dirty="0" err="1"/>
              <a:t>pieds</a:t>
            </a:r>
            <a:r>
              <a:rPr lang="en-US" sz="3800" dirty="0"/>
              <a:t> ensemble, </a:t>
            </a:r>
            <a:r>
              <a:rPr lang="en-US" sz="3800" dirty="0" err="1"/>
              <a:t>mes</a:t>
            </a:r>
            <a:r>
              <a:rPr lang="en-US" sz="3800" dirty="0"/>
              <a:t> bras </a:t>
            </a:r>
            <a:r>
              <a:rPr lang="en-US" sz="3800" dirty="0" err="1"/>
              <a:t>sont</a:t>
            </a:r>
            <a:r>
              <a:rPr lang="en-US" sz="3800" dirty="0"/>
              <a:t> le long de mon corps, </a:t>
            </a:r>
            <a:r>
              <a:rPr lang="en-US" sz="3800" dirty="0" err="1"/>
              <a:t>puis</a:t>
            </a:r>
            <a:r>
              <a:rPr lang="en-US" sz="3800" dirty="0"/>
              <a:t> je </a:t>
            </a:r>
            <a:r>
              <a:rPr lang="en-US" sz="3800" dirty="0" err="1"/>
              <a:t>rebondis</a:t>
            </a:r>
            <a:r>
              <a:rPr lang="en-US" sz="3800" dirty="0"/>
              <a:t> !</a:t>
            </a:r>
          </a:p>
        </p:txBody>
      </p:sp>
      <p:grpSp>
        <p:nvGrpSpPr>
          <p:cNvPr id="19" name="Group 18">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184" y="1"/>
            <a:ext cx="2446384" cy="5777808"/>
            <a:chOff x="329184" y="1"/>
            <a:chExt cx="524256" cy="5777808"/>
          </a:xfrm>
        </p:grpSpPr>
        <p:cxnSp>
          <p:nvCxnSpPr>
            <p:cNvPr id="20" name="Straight Connector 19">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3" y="269325"/>
            <a:ext cx="6116779" cy="620629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Une image contenant chien, chat, assis, jouant&#10;&#10;Description générée automatiquement">
            <a:extLst>
              <a:ext uri="{FF2B5EF4-FFF2-40B4-BE49-F238E27FC236}">
                <a16:creationId xmlns:a16="http://schemas.microsoft.com/office/drawing/2014/main" id="{163AE0B7-EB05-2041-BC85-140A3763F00A}"/>
              </a:ext>
            </a:extLst>
          </p:cNvPr>
          <p:cNvPicPr>
            <a:picLocks noGrp="1" noChangeAspect="1"/>
          </p:cNvPicPr>
          <p:nvPr>
            <p:ph idx="1"/>
          </p:nvPr>
        </p:nvPicPr>
        <p:blipFill rotWithShape="1">
          <a:blip r:embed="rId2"/>
          <a:srcRect l="29132" r="4400" b="-1"/>
          <a:stretch/>
        </p:blipFill>
        <p:spPr>
          <a:xfrm>
            <a:off x="942597" y="556118"/>
            <a:ext cx="5608830" cy="5632704"/>
          </a:xfrm>
          <a:prstGeom prst="rect">
            <a:avLst/>
          </a:prstGeom>
        </p:spPr>
      </p:pic>
    </p:spTree>
    <p:extLst>
      <p:ext uri="{BB962C8B-B14F-4D97-AF65-F5344CB8AC3E}">
        <p14:creationId xmlns:p14="http://schemas.microsoft.com/office/powerpoint/2010/main" val="1558598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CB4A500-B958-034F-9371-46A2D79066F2}"/>
              </a:ext>
            </a:extLst>
          </p:cNvPr>
          <p:cNvSpPr>
            <a:spLocks noGrp="1"/>
          </p:cNvSpPr>
          <p:nvPr>
            <p:ph type="title"/>
          </p:nvPr>
        </p:nvSpPr>
        <p:spPr>
          <a:xfrm>
            <a:off x="7041856" y="3113415"/>
            <a:ext cx="4036334" cy="2387600"/>
          </a:xfrm>
        </p:spPr>
        <p:txBody>
          <a:bodyPr vert="horz" lIns="91440" tIns="45720" rIns="91440" bIns="45720" rtlCol="0" anchor="t">
            <a:normAutofit/>
          </a:bodyPr>
          <a:lstStyle/>
          <a:p>
            <a:r>
              <a:rPr lang="en-US" sz="3800" dirty="0" err="1"/>
              <a:t>Mes</a:t>
            </a:r>
            <a:r>
              <a:rPr lang="en-US" sz="3800" dirty="0"/>
              <a:t> mains et </a:t>
            </a:r>
            <a:r>
              <a:rPr lang="en-US" sz="3800" dirty="0" err="1"/>
              <a:t>mes</a:t>
            </a:r>
            <a:r>
              <a:rPr lang="en-US" sz="3800" dirty="0"/>
              <a:t> </a:t>
            </a:r>
            <a:r>
              <a:rPr lang="en-US" sz="3800" dirty="0" err="1"/>
              <a:t>pieds</a:t>
            </a:r>
            <a:r>
              <a:rPr lang="en-US" sz="3800" dirty="0"/>
              <a:t> au sol, je </a:t>
            </a:r>
            <a:r>
              <a:rPr lang="en-US" sz="3800" dirty="0" err="1"/>
              <a:t>dois</a:t>
            </a:r>
            <a:r>
              <a:rPr lang="en-US" sz="3800" dirty="0"/>
              <a:t> faire des </a:t>
            </a:r>
            <a:r>
              <a:rPr lang="en-US" sz="3800" dirty="0" err="1"/>
              <a:t>sauts</a:t>
            </a:r>
            <a:r>
              <a:rPr lang="en-US" sz="3800" dirty="0"/>
              <a:t> le plus haut possible ! </a:t>
            </a:r>
          </a:p>
        </p:txBody>
      </p:sp>
      <p:sp>
        <p:nvSpPr>
          <p:cNvPr id="43" name="Rectangle 42">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Une image contenant dessin&#10;&#10;Description générée automatiquement">
            <a:extLst>
              <a:ext uri="{FF2B5EF4-FFF2-40B4-BE49-F238E27FC236}">
                <a16:creationId xmlns:a16="http://schemas.microsoft.com/office/drawing/2014/main" id="{548C37FA-E2C2-7343-A4D0-C0AF876D2B5A}"/>
              </a:ext>
            </a:extLst>
          </p:cNvPr>
          <p:cNvPicPr>
            <a:picLocks noGrp="1" noChangeAspect="1"/>
          </p:cNvPicPr>
          <p:nvPr>
            <p:ph idx="1"/>
          </p:nvPr>
        </p:nvPicPr>
        <p:blipFill rotWithShape="1">
          <a:blip r:embed="rId2"/>
          <a:srcRect l="16747" r="15645" b="-1"/>
          <a:stretch/>
        </p:blipFill>
        <p:spPr>
          <a:xfrm>
            <a:off x="733507" y="666728"/>
            <a:ext cx="5536001" cy="5465791"/>
          </a:xfrm>
          <a:prstGeom prst="rect">
            <a:avLst/>
          </a:prstGeom>
        </p:spPr>
      </p:pic>
      <p:grpSp>
        <p:nvGrpSpPr>
          <p:cNvPr id="47" name="Group 46">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48" name="Rectangle 47">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8087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a:extLst>
              <a:ext uri="{FF2B5EF4-FFF2-40B4-BE49-F238E27FC236}">
                <a16:creationId xmlns:a16="http://schemas.microsoft.com/office/drawing/2014/main" id="{1F2AC70A-2F02-5847-ADAB-B038DBCEB393}"/>
              </a:ext>
            </a:extLst>
          </p:cNvPr>
          <p:cNvPicPr>
            <a:picLocks noGrp="1" noChangeAspect="1"/>
          </p:cNvPicPr>
          <p:nvPr>
            <p:ph idx="1"/>
          </p:nvPr>
        </p:nvPicPr>
        <p:blipFill rotWithShape="1">
          <a:blip r:embed="rId2"/>
          <a:srcRect l="3914" r="3599" b="2"/>
          <a:stretch/>
        </p:blipFill>
        <p:spPr>
          <a:xfrm>
            <a:off x="621675" y="623275"/>
            <a:ext cx="4032621" cy="5607882"/>
          </a:xfrm>
          <a:prstGeom prst="rect">
            <a:avLst/>
          </a:prstGeom>
        </p:spPr>
      </p:pic>
      <p:sp>
        <p:nvSpPr>
          <p:cNvPr id="35" name="Right Triangle 27">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29">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4989" y="623275"/>
            <a:ext cx="658183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73C808D-8202-C340-B95C-40E2C3CDE440}"/>
              </a:ext>
            </a:extLst>
          </p:cNvPr>
          <p:cNvSpPr>
            <a:spLocks noGrp="1"/>
          </p:cNvSpPr>
          <p:nvPr>
            <p:ph type="title"/>
          </p:nvPr>
        </p:nvSpPr>
        <p:spPr>
          <a:xfrm>
            <a:off x="5450209" y="1056640"/>
            <a:ext cx="5799947" cy="3494398"/>
          </a:xfrm>
        </p:spPr>
        <p:txBody>
          <a:bodyPr vert="horz" lIns="91440" tIns="45720" rIns="91440" bIns="45720" rtlCol="0" anchor="b">
            <a:normAutofit/>
          </a:bodyPr>
          <a:lstStyle/>
          <a:p>
            <a:r>
              <a:rPr lang="en-US" sz="3800" dirty="0" err="1"/>
              <a:t>Toujours</a:t>
            </a:r>
            <a:r>
              <a:rPr lang="en-US" sz="3800" dirty="0"/>
              <a:t> au sol, </a:t>
            </a:r>
            <a:r>
              <a:rPr lang="en-US" sz="3800" dirty="0" err="1"/>
              <a:t>mes</a:t>
            </a:r>
            <a:r>
              <a:rPr lang="en-US" sz="3800" dirty="0"/>
              <a:t> </a:t>
            </a:r>
            <a:r>
              <a:rPr lang="en-US" sz="3800" dirty="0" err="1"/>
              <a:t>pieds</a:t>
            </a:r>
            <a:r>
              <a:rPr lang="en-US" sz="3800" dirty="0"/>
              <a:t> ne </a:t>
            </a:r>
            <a:r>
              <a:rPr lang="en-US" sz="3800" dirty="0" err="1"/>
              <a:t>bougent</a:t>
            </a:r>
            <a:r>
              <a:rPr lang="en-US" sz="3800" dirty="0"/>
              <a:t> pas, </a:t>
            </a:r>
            <a:r>
              <a:rPr lang="en-US" sz="3800" dirty="0" err="1"/>
              <a:t>j’avance</a:t>
            </a:r>
            <a:r>
              <a:rPr lang="en-US" sz="3800" dirty="0"/>
              <a:t> </a:t>
            </a:r>
            <a:r>
              <a:rPr lang="en-US" sz="3800" dirty="0" err="1"/>
              <a:t>mes</a:t>
            </a:r>
            <a:r>
              <a:rPr lang="en-US" sz="3800" dirty="0"/>
              <a:t> mains loin </a:t>
            </a:r>
            <a:r>
              <a:rPr lang="en-US" sz="3800" dirty="0" err="1"/>
              <a:t>devant</a:t>
            </a:r>
            <a:r>
              <a:rPr lang="en-US" sz="3800" dirty="0"/>
              <a:t> </a:t>
            </a:r>
            <a:r>
              <a:rPr lang="en-US" sz="3800" dirty="0" err="1"/>
              <a:t>moi</a:t>
            </a:r>
            <a:r>
              <a:rPr lang="en-US" sz="3800" dirty="0"/>
              <a:t> et je </a:t>
            </a:r>
            <a:r>
              <a:rPr lang="en-US" sz="3800" dirty="0" err="1"/>
              <a:t>décolle</a:t>
            </a:r>
            <a:r>
              <a:rPr lang="en-US" sz="3800" dirty="0"/>
              <a:t> </a:t>
            </a:r>
            <a:r>
              <a:rPr lang="en-US" sz="3800" dirty="0" err="1"/>
              <a:t>mes</a:t>
            </a:r>
            <a:r>
              <a:rPr lang="en-US" sz="3800" dirty="0"/>
              <a:t> </a:t>
            </a:r>
            <a:r>
              <a:rPr lang="en-US" sz="3800" dirty="0" err="1"/>
              <a:t>pieds</a:t>
            </a:r>
            <a:r>
              <a:rPr lang="en-US" sz="3800" dirty="0"/>
              <a:t> </a:t>
            </a:r>
            <a:r>
              <a:rPr lang="en-US" sz="3800" dirty="0" err="1"/>
              <a:t>en</a:t>
            </a:r>
            <a:r>
              <a:rPr lang="en-US" sz="3800" dirty="0"/>
              <a:t> </a:t>
            </a:r>
            <a:r>
              <a:rPr lang="en-US" sz="3800" dirty="0" err="1"/>
              <a:t>sautant</a:t>
            </a:r>
            <a:r>
              <a:rPr lang="en-US" sz="3800" dirty="0"/>
              <a:t> pour les </a:t>
            </a:r>
            <a:r>
              <a:rPr lang="en-US" sz="3800" dirty="0" err="1"/>
              <a:t>rapprocher</a:t>
            </a:r>
            <a:r>
              <a:rPr lang="en-US" sz="3800" dirty="0"/>
              <a:t> de </a:t>
            </a:r>
            <a:r>
              <a:rPr lang="en-US" sz="3800" dirty="0" err="1"/>
              <a:t>mes</a:t>
            </a:r>
            <a:r>
              <a:rPr lang="en-US" sz="3800" dirty="0"/>
              <a:t> mains </a:t>
            </a:r>
          </a:p>
        </p:txBody>
      </p:sp>
    </p:spTree>
    <p:extLst>
      <p:ext uri="{BB962C8B-B14F-4D97-AF65-F5344CB8AC3E}">
        <p14:creationId xmlns:p14="http://schemas.microsoft.com/office/powerpoint/2010/main" val="3823194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7A7078B-6D75-B749-ACC6-0751119F19EB}"/>
              </a:ext>
            </a:extLst>
          </p:cNvPr>
          <p:cNvSpPr>
            <a:spLocks noGrp="1"/>
          </p:cNvSpPr>
          <p:nvPr>
            <p:ph type="title"/>
          </p:nvPr>
        </p:nvSpPr>
        <p:spPr>
          <a:xfrm>
            <a:off x="968203" y="2944678"/>
            <a:ext cx="4181941" cy="2572963"/>
          </a:xfrm>
        </p:spPr>
        <p:txBody>
          <a:bodyPr vert="horz" lIns="91440" tIns="45720" rIns="91440" bIns="45720" rtlCol="0" anchor="t">
            <a:normAutofit/>
          </a:bodyPr>
          <a:lstStyle/>
          <a:p>
            <a:r>
              <a:rPr lang="en-US" sz="3600" dirty="0"/>
              <a:t>Mains et </a:t>
            </a:r>
            <a:r>
              <a:rPr lang="en-US" sz="3600" dirty="0" err="1"/>
              <a:t>pieds</a:t>
            </a:r>
            <a:r>
              <a:rPr lang="en-US" sz="3600" dirty="0"/>
              <a:t> au sol je </a:t>
            </a:r>
            <a:r>
              <a:rPr lang="en-US" sz="3600" dirty="0" err="1"/>
              <a:t>mets</a:t>
            </a:r>
            <a:r>
              <a:rPr lang="en-US" sz="3600" dirty="0"/>
              <a:t> </a:t>
            </a:r>
            <a:r>
              <a:rPr lang="en-US" sz="3600" dirty="0" err="1"/>
              <a:t>mes</a:t>
            </a:r>
            <a:r>
              <a:rPr lang="en-US" sz="3600" dirty="0"/>
              <a:t> fesses </a:t>
            </a:r>
            <a:r>
              <a:rPr lang="en-US" sz="3600" dirty="0" err="1"/>
              <a:t>en</a:t>
            </a:r>
            <a:r>
              <a:rPr lang="en-US" sz="3600" dirty="0"/>
              <a:t> </a:t>
            </a:r>
            <a:r>
              <a:rPr lang="en-US" sz="3600" dirty="0" err="1"/>
              <a:t>l’air</a:t>
            </a:r>
            <a:r>
              <a:rPr lang="en-US" sz="3600" dirty="0"/>
              <a:t> et je </a:t>
            </a:r>
            <a:r>
              <a:rPr lang="en-US" sz="3600" dirty="0" err="1"/>
              <a:t>marche</a:t>
            </a:r>
            <a:r>
              <a:rPr lang="en-US" sz="3600" dirty="0"/>
              <a:t> </a:t>
            </a:r>
            <a:r>
              <a:rPr lang="en-US" sz="3600" dirty="0" err="1"/>
              <a:t>en</a:t>
            </a:r>
            <a:r>
              <a:rPr lang="en-US" sz="3600" dirty="0"/>
              <a:t> </a:t>
            </a:r>
            <a:r>
              <a:rPr lang="en-US" sz="3600" dirty="0" err="1"/>
              <a:t>éléphant</a:t>
            </a:r>
            <a:endParaRPr lang="en-US" sz="3600" dirty="0"/>
          </a:p>
        </p:txBody>
      </p:sp>
      <p:grpSp>
        <p:nvGrpSpPr>
          <p:cNvPr id="23" name="Group 2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24" name="Rectangle 2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a:extLst>
              <a:ext uri="{FF2B5EF4-FFF2-40B4-BE49-F238E27FC236}">
                <a16:creationId xmlns:a16="http://schemas.microsoft.com/office/drawing/2014/main" id="{E1AD0D76-6C2D-594B-8FFA-56225E862383}"/>
              </a:ext>
            </a:extLst>
          </p:cNvPr>
          <p:cNvPicPr>
            <a:picLocks noGrp="1" noChangeAspect="1"/>
          </p:cNvPicPr>
          <p:nvPr>
            <p:ph idx="1"/>
          </p:nvPr>
        </p:nvPicPr>
        <p:blipFill rotWithShape="1">
          <a:blip r:embed="rId2"/>
          <a:srcRect b="1268"/>
          <a:stretch/>
        </p:blipFill>
        <p:spPr>
          <a:xfrm>
            <a:off x="5922492" y="666728"/>
            <a:ext cx="5536001" cy="5465791"/>
          </a:xfrm>
          <a:prstGeom prst="rect">
            <a:avLst/>
          </a:prstGeom>
        </p:spPr>
      </p:pic>
    </p:spTree>
    <p:extLst>
      <p:ext uri="{BB962C8B-B14F-4D97-AF65-F5344CB8AC3E}">
        <p14:creationId xmlns:p14="http://schemas.microsoft.com/office/powerpoint/2010/main" val="105300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34B4E40-3DE3-134A-A368-107851A3E9CC}"/>
              </a:ext>
            </a:extLst>
          </p:cNvPr>
          <p:cNvSpPr>
            <a:spLocks noGrp="1"/>
          </p:cNvSpPr>
          <p:nvPr>
            <p:ph type="title"/>
          </p:nvPr>
        </p:nvSpPr>
        <p:spPr>
          <a:xfrm>
            <a:off x="7041856" y="3113415"/>
            <a:ext cx="4036334" cy="2387600"/>
          </a:xfrm>
        </p:spPr>
        <p:txBody>
          <a:bodyPr vert="horz" lIns="91440" tIns="45720" rIns="91440" bIns="45720" rtlCol="0" anchor="t">
            <a:normAutofit fontScale="90000"/>
          </a:bodyPr>
          <a:lstStyle/>
          <a:p>
            <a:r>
              <a:rPr lang="en-US" sz="3800" dirty="0"/>
              <a:t>Je me </a:t>
            </a:r>
            <a:r>
              <a:rPr lang="en-US" sz="3800" dirty="0" err="1"/>
              <a:t>retourne</a:t>
            </a:r>
            <a:r>
              <a:rPr lang="en-US" sz="3800" dirty="0"/>
              <a:t>, je </a:t>
            </a:r>
            <a:r>
              <a:rPr lang="en-US" sz="3800" dirty="0" err="1"/>
              <a:t>décolle</a:t>
            </a:r>
            <a:r>
              <a:rPr lang="en-US" sz="3800" dirty="0"/>
              <a:t> les fesses, je </a:t>
            </a:r>
            <a:r>
              <a:rPr lang="en-US" sz="3800" dirty="0" err="1"/>
              <a:t>regarde</a:t>
            </a:r>
            <a:r>
              <a:rPr lang="en-US" sz="3800" dirty="0"/>
              <a:t> le plafond, </a:t>
            </a:r>
            <a:r>
              <a:rPr lang="en-US" sz="3800" dirty="0" err="1"/>
              <a:t>mes</a:t>
            </a:r>
            <a:r>
              <a:rPr lang="en-US" sz="3800" dirty="0"/>
              <a:t> mains et </a:t>
            </a:r>
            <a:r>
              <a:rPr lang="en-US" sz="3800" dirty="0" err="1"/>
              <a:t>mes</a:t>
            </a:r>
            <a:r>
              <a:rPr lang="en-US" sz="3800" dirty="0"/>
              <a:t> </a:t>
            </a:r>
            <a:r>
              <a:rPr lang="en-US" sz="3800" dirty="0" err="1"/>
              <a:t>pieds</a:t>
            </a:r>
            <a:r>
              <a:rPr lang="en-US" sz="3800" dirty="0"/>
              <a:t> </a:t>
            </a:r>
            <a:r>
              <a:rPr lang="en-US" sz="3800" dirty="0" err="1"/>
              <a:t>sont</a:t>
            </a:r>
            <a:r>
              <a:rPr lang="en-US" sz="3800" dirty="0"/>
              <a:t> au sol.</a:t>
            </a:r>
          </a:p>
        </p:txBody>
      </p:sp>
      <p:sp>
        <p:nvSpPr>
          <p:cNvPr id="12" name="Rectangle 11">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Une image contenant dessin&#10;&#10;Description générée automatiquement">
            <a:extLst>
              <a:ext uri="{FF2B5EF4-FFF2-40B4-BE49-F238E27FC236}">
                <a16:creationId xmlns:a16="http://schemas.microsoft.com/office/drawing/2014/main" id="{4989BEBA-BA9A-B747-A546-38CC565E101B}"/>
              </a:ext>
            </a:extLst>
          </p:cNvPr>
          <p:cNvPicPr>
            <a:picLocks noGrp="1" noChangeAspect="1"/>
          </p:cNvPicPr>
          <p:nvPr>
            <p:ph idx="1"/>
          </p:nvPr>
        </p:nvPicPr>
        <p:blipFill rotWithShape="1">
          <a:blip r:embed="rId2"/>
          <a:srcRect l="11636" r="12400" b="-2"/>
          <a:stretch/>
        </p:blipFill>
        <p:spPr>
          <a:xfrm>
            <a:off x="733507" y="666728"/>
            <a:ext cx="5536001" cy="5465791"/>
          </a:xfrm>
          <a:prstGeom prst="rect">
            <a:avLst/>
          </a:prstGeom>
        </p:spPr>
      </p:pic>
      <p:grpSp>
        <p:nvGrpSpPr>
          <p:cNvPr id="16" name="Group 1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17" name="Rectangle 16">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14810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9">
            <a:extLst>
              <a:ext uri="{FF2B5EF4-FFF2-40B4-BE49-F238E27FC236}">
                <a16:creationId xmlns:a16="http://schemas.microsoft.com/office/drawing/2014/main" id="{CABF4529-0B82-460D-AB8E-28AA07058F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15A1361-67FC-E649-8E9D-6522E662DD46}"/>
              </a:ext>
            </a:extLst>
          </p:cNvPr>
          <p:cNvSpPr>
            <a:spLocks noGrp="1"/>
          </p:cNvSpPr>
          <p:nvPr>
            <p:ph type="title"/>
          </p:nvPr>
        </p:nvSpPr>
        <p:spPr>
          <a:xfrm>
            <a:off x="7658841" y="679730"/>
            <a:ext cx="3951414" cy="3787041"/>
          </a:xfrm>
        </p:spPr>
        <p:txBody>
          <a:bodyPr vert="horz" lIns="91440" tIns="45720" rIns="91440" bIns="45720" rtlCol="0" anchor="b">
            <a:normAutofit fontScale="90000"/>
          </a:bodyPr>
          <a:lstStyle/>
          <a:p>
            <a:r>
              <a:rPr lang="en-US" sz="4200" dirty="0" err="1"/>
              <a:t>Allongé</a:t>
            </a:r>
            <a:r>
              <a:rPr lang="en-US" sz="4200" dirty="0"/>
              <a:t> sur le sol je </a:t>
            </a:r>
            <a:r>
              <a:rPr lang="en-US" sz="4200" dirty="0" err="1"/>
              <a:t>rampe</a:t>
            </a:r>
            <a:r>
              <a:rPr lang="en-US" sz="4200" dirty="0"/>
              <a:t> </a:t>
            </a:r>
            <a:r>
              <a:rPr lang="en-US" sz="4200" dirty="0" err="1"/>
              <a:t>vers</a:t>
            </a:r>
            <a:r>
              <a:rPr lang="en-US" sz="4200" dirty="0"/>
              <a:t> </a:t>
            </a:r>
            <a:r>
              <a:rPr lang="en-US" sz="4200" dirty="0" err="1"/>
              <a:t>Maman</a:t>
            </a:r>
            <a:r>
              <a:rPr lang="en-US" sz="4200" dirty="0"/>
              <a:t> </a:t>
            </a:r>
            <a:r>
              <a:rPr lang="en-US" sz="4200" dirty="0" err="1"/>
              <a:t>ou</a:t>
            </a:r>
            <a:r>
              <a:rPr lang="en-US" sz="4200" dirty="0"/>
              <a:t> Papa </a:t>
            </a:r>
            <a:r>
              <a:rPr lang="en-US" sz="4200" dirty="0" err="1"/>
              <a:t>en</a:t>
            </a:r>
            <a:r>
              <a:rPr lang="en-US" sz="4200" dirty="0"/>
              <a:t> serpent et je </a:t>
            </a:r>
            <a:r>
              <a:rPr lang="en-US" sz="4200" dirty="0" err="1"/>
              <a:t>passe</a:t>
            </a:r>
            <a:r>
              <a:rPr lang="en-US" sz="4200" dirty="0"/>
              <a:t> entre </a:t>
            </a:r>
            <a:r>
              <a:rPr lang="en-US" sz="4200" dirty="0" err="1"/>
              <a:t>ses</a:t>
            </a:r>
            <a:r>
              <a:rPr lang="en-US" sz="4200" dirty="0"/>
              <a:t> jambes </a:t>
            </a:r>
            <a:br>
              <a:rPr lang="en-US" sz="4200" dirty="0"/>
            </a:br>
            <a:r>
              <a:rPr lang="en-US" sz="4200" dirty="0"/>
              <a:t>TSSSS…..</a:t>
            </a:r>
          </a:p>
        </p:txBody>
      </p:sp>
      <p:sp>
        <p:nvSpPr>
          <p:cNvPr id="22" name="Rectangle 11">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605660" y="145634"/>
            <a:ext cx="1715478" cy="69267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3">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3" y="269325"/>
            <a:ext cx="6116779" cy="617193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a:extLst>
              <a:ext uri="{FF2B5EF4-FFF2-40B4-BE49-F238E27FC236}">
                <a16:creationId xmlns:a16="http://schemas.microsoft.com/office/drawing/2014/main" id="{206BF8FE-17B3-D644-9B4B-9C9E372D7A77}"/>
              </a:ext>
            </a:extLst>
          </p:cNvPr>
          <p:cNvPicPr>
            <a:picLocks noGrp="1" noChangeAspect="1"/>
          </p:cNvPicPr>
          <p:nvPr>
            <p:ph idx="1"/>
          </p:nvPr>
        </p:nvPicPr>
        <p:blipFill rotWithShape="1">
          <a:blip r:embed="rId2"/>
          <a:srcRect l="5989" r="7875" b="-3"/>
          <a:stretch/>
        </p:blipFill>
        <p:spPr>
          <a:xfrm>
            <a:off x="942597" y="538941"/>
            <a:ext cx="5608830" cy="5632704"/>
          </a:xfrm>
          <a:prstGeom prst="rect">
            <a:avLst/>
          </a:prstGeom>
        </p:spPr>
      </p:pic>
      <p:sp>
        <p:nvSpPr>
          <p:cNvPr id="24" name="Rectangle 15">
            <a:extLst>
              <a:ext uri="{FF2B5EF4-FFF2-40B4-BE49-F238E27FC236}">
                <a16:creationId xmlns:a16="http://schemas.microsoft.com/office/drawing/2014/main" id="{6CF143E5-57C3-46A3-91A2-EDAA7A8E6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80788" y="2754068"/>
            <a:ext cx="149016" cy="17099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558236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538</Words>
  <Application>Microsoft Macintosh PowerPoint</Application>
  <PresentationFormat>Grand écran</PresentationFormat>
  <Paragraphs>32</Paragraphs>
  <Slides>19</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19</vt:i4>
      </vt:variant>
    </vt:vector>
  </HeadingPairs>
  <TitlesOfParts>
    <vt:vector size="23" baseType="lpstr">
      <vt:lpstr>Arial</vt:lpstr>
      <vt:lpstr>Calibri</vt:lpstr>
      <vt:lpstr>Calibri Light</vt:lpstr>
      <vt:lpstr>Thème Office</vt:lpstr>
      <vt:lpstr>MA SÉANCE DE BABY ATHLÉ À LA MAISON </vt:lpstr>
      <vt:lpstr>JE COMMENCE PAR L’ÉCHAUFFEMENT DES ANIMAUX </vt:lpstr>
      <vt:lpstr>EN PREMIER LE PLUS GRAND DES ANIMAUX !  Je pousse fort sur la pointe des pieds, mes bras sont tendus au dessus de ma tête, mes mains veulent toucher le ciel !  </vt:lpstr>
      <vt:lpstr>Je colle mes 2 pieds ensemble, mes bras sont le long de mon corps, puis je rebondis !</vt:lpstr>
      <vt:lpstr>Mes mains et mes pieds au sol, je dois faire des sauts le plus haut possible ! </vt:lpstr>
      <vt:lpstr>Toujours au sol, mes pieds ne bougent pas, j’avance mes mains loin devant moi et je décolle mes pieds en sautant pour les rapprocher de mes mains </vt:lpstr>
      <vt:lpstr>Mains et pieds au sol je mets mes fesses en l’air et je marche en éléphant</vt:lpstr>
      <vt:lpstr>Je me retourne, je décolle les fesses, je regarde le plafond, mes mains et mes pieds sont au sol.</vt:lpstr>
      <vt:lpstr>Allongé sur le sol je rampe vers Maman ou Papa en serpent et je passe entre ses jambes  TSSSS…..</vt:lpstr>
      <vt:lpstr>Debout sur place je monte bien haut mes genoux en cheval Maman ou Papa compte jusqu’à 20 ! </vt:lpstr>
      <vt:lpstr>En position crabe, j’écarte les jambes et je ressert les jambes en avançant doucement de droite à gauche. Je n’oublie pas les pinces ! ;-)</vt:lpstr>
      <vt:lpstr>Maintenant que je suis bien échauffé je dois faire 4 exercices avec Maman ou Papa </vt:lpstr>
      <vt:lpstr>2ème exercice: saut</vt:lpstr>
      <vt:lpstr>Exercice numéro 3: Saute mouton avec ma famille/ copains/ copines </vt:lpstr>
      <vt:lpstr>Exercice numéro 4: Sprint dehors avec Maman ou Papa</vt:lpstr>
      <vt:lpstr>Les étirements :  LA FLEUR </vt:lpstr>
      <vt:lpstr>Allonge toi sur le dos et bascule tes pieds derrière ta tête </vt:lpstr>
      <vt:lpstr>Allonge toi sur le dos pour terminer la séance</vt:lpstr>
      <vt:lpstr>Voilà Ma séance de Baby Athlé est finie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 SÉANCE DE BABY ATHLÉ À LA MAISON </dc:title>
  <dc:creator>oceanneheliard2000@gmail.com</dc:creator>
  <cp:lastModifiedBy>Océanne Héliard</cp:lastModifiedBy>
  <cp:revision>4</cp:revision>
  <dcterms:created xsi:type="dcterms:W3CDTF">2020-11-05T11:43:30Z</dcterms:created>
  <dcterms:modified xsi:type="dcterms:W3CDTF">2021-12-10T12:38:35Z</dcterms:modified>
</cp:coreProperties>
</file>